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10" r:id="rId3"/>
    <p:sldId id="311" r:id="rId4"/>
    <p:sldId id="332" r:id="rId5"/>
    <p:sldId id="31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31" r:id="rId14"/>
    <p:sldId id="324" r:id="rId15"/>
    <p:sldId id="319" r:id="rId1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Kotha" userId="9e8a52ef5338e8f2" providerId="LiveId" clId="{6849B467-1DDA-444A-9089-FF0FAE294043}"/>
    <pc:docChg chg="undo redo custSel addSld modSld">
      <pc:chgData name="Hemanth Kotha" userId="9e8a52ef5338e8f2" providerId="LiveId" clId="{6849B467-1DDA-444A-9089-FF0FAE294043}" dt="2024-02-22T06:18:49.938" v="141"/>
      <pc:docMkLst>
        <pc:docMk/>
      </pc:docMkLst>
      <pc:sldChg chg="addSp delSp modSp new mod">
        <pc:chgData name="Hemanth Kotha" userId="9e8a52ef5338e8f2" providerId="LiveId" clId="{6849B467-1DDA-444A-9089-FF0FAE294043}" dt="2024-02-21T15:51:00.310" v="91" actId="20577"/>
        <pc:sldMkLst>
          <pc:docMk/>
          <pc:sldMk cId="152672085" sldId="256"/>
        </pc:sldMkLst>
        <pc:spChg chg="del">
          <ac:chgData name="Hemanth Kotha" userId="9e8a52ef5338e8f2" providerId="LiveId" clId="{6849B467-1DDA-444A-9089-FF0FAE294043}" dt="2024-02-21T15:48:06.400" v="2" actId="478"/>
          <ac:spMkLst>
            <pc:docMk/>
            <pc:sldMk cId="152672085" sldId="256"/>
            <ac:spMk id="2" creationId="{3CC397A5-300E-B441-A071-83F86E4F67F6}"/>
          </ac:spMkLst>
        </pc:spChg>
        <pc:spChg chg="del">
          <ac:chgData name="Hemanth Kotha" userId="9e8a52ef5338e8f2" providerId="LiveId" clId="{6849B467-1DDA-444A-9089-FF0FAE294043}" dt="2024-02-21T15:48:09.834" v="3" actId="478"/>
          <ac:spMkLst>
            <pc:docMk/>
            <pc:sldMk cId="152672085" sldId="256"/>
            <ac:spMk id="3" creationId="{24510D9F-8A26-CBE1-BD8A-68DEF9B75368}"/>
          </ac:spMkLst>
        </pc:spChg>
        <pc:spChg chg="add mod">
          <ac:chgData name="Hemanth Kotha" userId="9e8a52ef5338e8f2" providerId="LiveId" clId="{6849B467-1DDA-444A-9089-FF0FAE294043}" dt="2024-02-21T15:50:04.219" v="87" actId="20577"/>
          <ac:spMkLst>
            <pc:docMk/>
            <pc:sldMk cId="152672085" sldId="256"/>
            <ac:spMk id="4" creationId="{4D0A4A15-1E30-0F93-235C-13B9FB2AB621}"/>
          </ac:spMkLst>
        </pc:spChg>
        <pc:spChg chg="add mod">
          <ac:chgData name="Hemanth Kotha" userId="9e8a52ef5338e8f2" providerId="LiveId" clId="{6849B467-1DDA-444A-9089-FF0FAE294043}" dt="2024-02-21T15:51:00.310" v="91" actId="20577"/>
          <ac:spMkLst>
            <pc:docMk/>
            <pc:sldMk cId="152672085" sldId="256"/>
            <ac:spMk id="5" creationId="{AAAF8972-09D4-1477-AB1F-7C330D634CC7}"/>
          </ac:spMkLst>
        </pc:spChg>
        <pc:picChg chg="add mod">
          <ac:chgData name="Hemanth Kotha" userId="9e8a52ef5338e8f2" providerId="LiveId" clId="{6849B467-1DDA-444A-9089-FF0FAE294043}" dt="2024-02-21T15:48:24.455" v="4"/>
          <ac:picMkLst>
            <pc:docMk/>
            <pc:sldMk cId="152672085" sldId="256"/>
            <ac:picMk id="6" creationId="{5C5EFEF6-06DE-BC46-055B-8BFA3B73BF62}"/>
          </ac:picMkLst>
        </pc:picChg>
        <pc:picChg chg="add mod">
          <ac:chgData name="Hemanth Kotha" userId="9e8a52ef5338e8f2" providerId="LiveId" clId="{6849B467-1DDA-444A-9089-FF0FAE294043}" dt="2024-02-21T15:48:24.455" v="4"/>
          <ac:picMkLst>
            <pc:docMk/>
            <pc:sldMk cId="152672085" sldId="256"/>
            <ac:picMk id="7" creationId="{DB462340-54EC-E05D-5589-16E3CEF601DE}"/>
          </ac:picMkLst>
        </pc:picChg>
      </pc:sldChg>
      <pc:sldChg chg="addSp delSp modSp add mod">
        <pc:chgData name="Hemanth Kotha" userId="9e8a52ef5338e8f2" providerId="LiveId" clId="{6849B467-1DDA-444A-9089-FF0FAE294043}" dt="2024-02-22T06:17:02.031" v="133" actId="1076"/>
        <pc:sldMkLst>
          <pc:docMk/>
          <pc:sldMk cId="651396101" sldId="300"/>
        </pc:sldMkLst>
        <pc:spChg chg="del">
          <ac:chgData name="Hemanth Kotha" userId="9e8a52ef5338e8f2" providerId="LiveId" clId="{6849B467-1DDA-444A-9089-FF0FAE294043}" dt="2024-02-21T15:51:21.644" v="96" actId="478"/>
          <ac:spMkLst>
            <pc:docMk/>
            <pc:sldMk cId="651396101" sldId="300"/>
            <ac:spMk id="8" creationId="{01E6FEEE-6013-00F5-133D-2DD0233C4FAA}"/>
          </ac:spMkLst>
        </pc:spChg>
        <pc:spChg chg="del">
          <ac:chgData name="Hemanth Kotha" userId="9e8a52ef5338e8f2" providerId="LiveId" clId="{6849B467-1DDA-444A-9089-FF0FAE294043}" dt="2024-02-21T15:51:18.123" v="95" actId="478"/>
          <ac:spMkLst>
            <pc:docMk/>
            <pc:sldMk cId="651396101" sldId="300"/>
            <ac:spMk id="9" creationId="{AA01A58D-3D4C-41D2-0919-184E4EE9E442}"/>
          </ac:spMkLst>
        </pc:spChg>
        <pc:spChg chg="del mod">
          <ac:chgData name="Hemanth Kotha" userId="9e8a52ef5338e8f2" providerId="LiveId" clId="{6849B467-1DDA-444A-9089-FF0FAE294043}" dt="2024-02-21T15:51:14.934" v="94" actId="478"/>
          <ac:spMkLst>
            <pc:docMk/>
            <pc:sldMk cId="651396101" sldId="300"/>
            <ac:spMk id="10" creationId="{575707AB-7A42-78D2-9CE8-F96ED4436B5F}"/>
          </ac:spMkLst>
        </pc:spChg>
        <pc:picChg chg="add mod">
          <ac:chgData name="Hemanth Kotha" userId="9e8a52ef5338e8f2" providerId="LiveId" clId="{6849B467-1DDA-444A-9089-FF0FAE294043}" dt="2024-02-22T06:17:02.031" v="133" actId="1076"/>
          <ac:picMkLst>
            <pc:docMk/>
            <pc:sldMk cId="651396101" sldId="300"/>
            <ac:picMk id="3" creationId="{4F624D80-7542-DC1D-95BE-3536EE1F4095}"/>
          </ac:picMkLst>
        </pc:picChg>
        <pc:picChg chg="del">
          <ac:chgData name="Hemanth Kotha" userId="9e8a52ef5338e8f2" providerId="LiveId" clId="{6849B467-1DDA-444A-9089-FF0FAE294043}" dt="2024-02-21T15:51:08.541" v="92" actId="478"/>
          <ac:picMkLst>
            <pc:docMk/>
            <pc:sldMk cId="651396101" sldId="300"/>
            <ac:picMk id="6" creationId="{B59197DE-5F76-ACA2-1DA0-C027A7CC9306}"/>
          </ac:picMkLst>
        </pc:picChg>
      </pc:sldChg>
      <pc:sldChg chg="addSp delSp modSp add mod">
        <pc:chgData name="Hemanth Kotha" userId="9e8a52ef5338e8f2" providerId="LiveId" clId="{6849B467-1DDA-444A-9089-FF0FAE294043}" dt="2024-02-22T06:17:13.968" v="136" actId="1076"/>
        <pc:sldMkLst>
          <pc:docMk/>
          <pc:sldMk cId="101626897" sldId="302"/>
        </pc:sldMkLst>
        <pc:spChg chg="del">
          <ac:chgData name="Hemanth Kotha" userId="9e8a52ef5338e8f2" providerId="LiveId" clId="{6849B467-1DDA-444A-9089-FF0FAE294043}" dt="2024-02-21T15:51:59.927" v="100" actId="478"/>
          <ac:spMkLst>
            <pc:docMk/>
            <pc:sldMk cId="101626897" sldId="302"/>
            <ac:spMk id="2" creationId="{ADD0E547-DE7E-9E88-A564-B8D7C6D59437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16" creationId="{5DA287C5-F79C-F3F7-3F7D-25068A12552C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22" creationId="{1A2FC9BB-8BF4-A0BD-BFEA-790ADD3C4BF4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23" creationId="{F752B072-3D19-34D3-D0D8-1169A3FA8BCA}"/>
          </ac:spMkLst>
        </pc:spChg>
        <pc:spChg chg="del">
          <ac:chgData name="Hemanth Kotha" userId="9e8a52ef5338e8f2" providerId="LiveId" clId="{6849B467-1DDA-444A-9089-FF0FAE294043}" dt="2024-02-21T15:52:13.992" v="104" actId="478"/>
          <ac:spMkLst>
            <pc:docMk/>
            <pc:sldMk cId="101626897" sldId="302"/>
            <ac:spMk id="32" creationId="{465AB06F-020F-2361-2D67-1DC78671B120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37" creationId="{92C903A8-9048-22B3-FB89-027B73330005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38" creationId="{B1077269-FC62-2FC0-0F41-BF49FE308C3A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39" creationId="{603BA4C1-5D46-7446-9E71-663FDC8AF09E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40" creationId="{27D7CDBC-5051-6CD9-4FDD-876033666402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41" creationId="{5092B8D2-53DA-5032-CAAC-8C453103624D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42" creationId="{FF5FC296-2BF0-0B3F-83DE-6EB7C09C0480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45" creationId="{9072ED07-8988-891E-23D1-4E6DB517183B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46" creationId="{BAD0A900-06AC-C9EF-0849-25056361E3AF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48" creationId="{8F53F61C-B0E3-1F9A-C038-B6378BC2102D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49" creationId="{A7869377-8F1D-2CC7-FB53-13A504F6E589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50" creationId="{1F1F3F7B-716C-0AE2-822D-71892DEFB357}"/>
          </ac:spMkLst>
        </pc:spChg>
        <pc:spChg chg="del">
          <ac:chgData name="Hemanth Kotha" userId="9e8a52ef5338e8f2" providerId="LiveId" clId="{6849B467-1DDA-444A-9089-FF0FAE294043}" dt="2024-02-21T15:52:06.992" v="102" actId="478"/>
          <ac:spMkLst>
            <pc:docMk/>
            <pc:sldMk cId="101626897" sldId="302"/>
            <ac:spMk id="51" creationId="{A3A3E169-ED85-0DE7-32DE-04C15BAAEC11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52" creationId="{0F10B90E-D735-BA40-9071-1AEF5DA14692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53" creationId="{E5E99065-0B53-95AA-B6CB-63691F44E453}"/>
          </ac:spMkLst>
        </pc:spChg>
        <pc:spChg chg="del">
          <ac:chgData name="Hemanth Kotha" userId="9e8a52ef5338e8f2" providerId="LiveId" clId="{6849B467-1DDA-444A-9089-FF0FAE294043}" dt="2024-02-21T15:52:10.759" v="103" actId="478"/>
          <ac:spMkLst>
            <pc:docMk/>
            <pc:sldMk cId="101626897" sldId="302"/>
            <ac:spMk id="57" creationId="{C6257A4E-9356-368B-EA48-0B72863324CB}"/>
          </ac:spMkLst>
        </pc:spChg>
        <pc:picChg chg="add mod">
          <ac:chgData name="Hemanth Kotha" userId="9e8a52ef5338e8f2" providerId="LiveId" clId="{6849B467-1DDA-444A-9089-FF0FAE294043}" dt="2024-02-22T06:17:13.968" v="136" actId="1076"/>
          <ac:picMkLst>
            <pc:docMk/>
            <pc:sldMk cId="101626897" sldId="302"/>
            <ac:picMk id="6" creationId="{3F4B9B46-1920-4E26-C8B2-6877A1DFB486}"/>
          </ac:picMkLst>
        </pc:picChg>
        <pc:cxnChg chg="del mod">
          <ac:chgData name="Hemanth Kotha" userId="9e8a52ef5338e8f2" providerId="LiveId" clId="{6849B467-1DDA-444A-9089-FF0FAE294043}" dt="2024-02-21T15:52:03.665" v="101" actId="478"/>
          <ac:cxnSpMkLst>
            <pc:docMk/>
            <pc:sldMk cId="101626897" sldId="302"/>
            <ac:cxnSpMk id="18" creationId="{30F47BC0-C187-A310-48BB-F15AF2C49F60}"/>
          </ac:cxnSpMkLst>
        </pc:cxnChg>
        <pc:cxnChg chg="del">
          <ac:chgData name="Hemanth Kotha" userId="9e8a52ef5338e8f2" providerId="LiveId" clId="{6849B467-1DDA-444A-9089-FF0FAE294043}" dt="2024-02-21T15:52:06.992" v="102" actId="478"/>
          <ac:cxnSpMkLst>
            <pc:docMk/>
            <pc:sldMk cId="101626897" sldId="302"/>
            <ac:cxnSpMk id="20" creationId="{FFF0F626-8A98-64C0-45B7-40ED6871F7E3}"/>
          </ac:cxnSpMkLst>
        </pc:cxnChg>
        <pc:cxnChg chg="del mod">
          <ac:chgData name="Hemanth Kotha" userId="9e8a52ef5338e8f2" providerId="LiveId" clId="{6849B467-1DDA-444A-9089-FF0FAE294043}" dt="2024-02-21T15:52:23.716" v="106" actId="478"/>
          <ac:cxnSpMkLst>
            <pc:docMk/>
            <pc:sldMk cId="101626897" sldId="302"/>
            <ac:cxnSpMk id="44" creationId="{69BC4176-8DE4-A74D-B850-DD480BB77769}"/>
          </ac:cxnSpMkLst>
        </pc:cxnChg>
        <pc:cxnChg chg="del mod">
          <ac:chgData name="Hemanth Kotha" userId="9e8a52ef5338e8f2" providerId="LiveId" clId="{6849B467-1DDA-444A-9089-FF0FAE294043}" dt="2024-02-21T15:52:21.549" v="105" actId="478"/>
          <ac:cxnSpMkLst>
            <pc:docMk/>
            <pc:sldMk cId="101626897" sldId="302"/>
            <ac:cxnSpMk id="54" creationId="{861873AC-4782-D239-5FAB-E5EB857A47A0}"/>
          </ac:cxnSpMkLst>
        </pc:cxnChg>
        <pc:cxnChg chg="del mod">
          <ac:chgData name="Hemanth Kotha" userId="9e8a52ef5338e8f2" providerId="LiveId" clId="{6849B467-1DDA-444A-9089-FF0FAE294043}" dt="2024-02-21T15:52:10.759" v="103" actId="478"/>
          <ac:cxnSpMkLst>
            <pc:docMk/>
            <pc:sldMk cId="101626897" sldId="302"/>
            <ac:cxnSpMk id="55" creationId="{0B1278F8-C792-8AB2-D54D-D11C883CEBF8}"/>
          </ac:cxnSpMkLst>
        </pc:cxnChg>
        <pc:cxnChg chg="del mod">
          <ac:chgData name="Hemanth Kotha" userId="9e8a52ef5338e8f2" providerId="LiveId" clId="{6849B467-1DDA-444A-9089-FF0FAE294043}" dt="2024-02-21T15:52:10.759" v="103" actId="478"/>
          <ac:cxnSpMkLst>
            <pc:docMk/>
            <pc:sldMk cId="101626897" sldId="302"/>
            <ac:cxnSpMk id="56" creationId="{62AD8914-5D6E-5BB6-184C-E978BA697119}"/>
          </ac:cxnSpMkLst>
        </pc:cxnChg>
        <pc:cxnChg chg="del mod">
          <ac:chgData name="Hemanth Kotha" userId="9e8a52ef5338e8f2" providerId="LiveId" clId="{6849B467-1DDA-444A-9089-FF0FAE294043}" dt="2024-02-21T15:52:10.759" v="103" actId="478"/>
          <ac:cxnSpMkLst>
            <pc:docMk/>
            <pc:sldMk cId="101626897" sldId="302"/>
            <ac:cxnSpMk id="59" creationId="{2AE2C8A7-F2A4-7E26-DD61-6575227C9F1F}"/>
          </ac:cxnSpMkLst>
        </pc:cxnChg>
        <pc:cxnChg chg="del mod">
          <ac:chgData name="Hemanth Kotha" userId="9e8a52ef5338e8f2" providerId="LiveId" clId="{6849B467-1DDA-444A-9089-FF0FAE294043}" dt="2024-02-21T15:52:10.759" v="103" actId="478"/>
          <ac:cxnSpMkLst>
            <pc:docMk/>
            <pc:sldMk cId="101626897" sldId="302"/>
            <ac:cxnSpMk id="60" creationId="{37B22ADA-7D69-C70A-8C7B-268738C60A1A}"/>
          </ac:cxnSpMkLst>
        </pc:cxnChg>
        <pc:cxnChg chg="del mod">
          <ac:chgData name="Hemanth Kotha" userId="9e8a52ef5338e8f2" providerId="LiveId" clId="{6849B467-1DDA-444A-9089-FF0FAE294043}" dt="2024-02-21T15:52:10.759" v="103" actId="478"/>
          <ac:cxnSpMkLst>
            <pc:docMk/>
            <pc:sldMk cId="101626897" sldId="302"/>
            <ac:cxnSpMk id="61" creationId="{855A9FA1-9E2D-209F-92E4-EF1740D7408C}"/>
          </ac:cxnSpMkLst>
        </pc:cxnChg>
      </pc:sldChg>
      <pc:sldChg chg="addSp delSp modSp add mod">
        <pc:chgData name="Hemanth Kotha" userId="9e8a52ef5338e8f2" providerId="LiveId" clId="{6849B467-1DDA-444A-9089-FF0FAE294043}" dt="2024-02-22T06:17:44.429" v="139" actId="1076"/>
        <pc:sldMkLst>
          <pc:docMk/>
          <pc:sldMk cId="1851758464" sldId="304"/>
        </pc:sldMkLst>
        <pc:picChg chg="del">
          <ac:chgData name="Hemanth Kotha" userId="9e8a52ef5338e8f2" providerId="LiveId" clId="{6849B467-1DDA-444A-9089-FF0FAE294043}" dt="2024-02-21T15:53:41.082" v="112" actId="478"/>
          <ac:picMkLst>
            <pc:docMk/>
            <pc:sldMk cId="1851758464" sldId="304"/>
            <ac:picMk id="3" creationId="{AAFD729D-8888-AE14-352D-BD7141801263}"/>
          </ac:picMkLst>
        </pc:picChg>
        <pc:picChg chg="add mod">
          <ac:chgData name="Hemanth Kotha" userId="9e8a52ef5338e8f2" providerId="LiveId" clId="{6849B467-1DDA-444A-9089-FF0FAE294043}" dt="2024-02-22T06:17:44.429" v="139" actId="1076"/>
          <ac:picMkLst>
            <pc:docMk/>
            <pc:sldMk cId="1851758464" sldId="304"/>
            <ac:picMk id="4" creationId="{E99725A0-24C7-D74D-F1CC-169CB7278DF4}"/>
          </ac:picMkLst>
        </pc:picChg>
        <pc:picChg chg="add del mod">
          <ac:chgData name="Hemanth Kotha" userId="9e8a52ef5338e8f2" providerId="LiveId" clId="{6849B467-1DDA-444A-9089-FF0FAE294043}" dt="2024-02-22T06:17:17.873" v="137" actId="478"/>
          <ac:picMkLst>
            <pc:docMk/>
            <pc:sldMk cId="1851758464" sldId="304"/>
            <ac:picMk id="5" creationId="{EF919012-C747-845E-0E36-CFA4166F01C9}"/>
          </ac:picMkLst>
        </pc:picChg>
      </pc:sldChg>
      <pc:sldChg chg="addSp delSp modSp add mod">
        <pc:chgData name="Hemanth Kotha" userId="9e8a52ef5338e8f2" providerId="LiveId" clId="{6849B467-1DDA-444A-9089-FF0FAE294043}" dt="2024-02-21T15:55:34.885" v="123" actId="1076"/>
        <pc:sldMkLst>
          <pc:docMk/>
          <pc:sldMk cId="4256100118" sldId="309"/>
        </pc:sldMkLst>
        <pc:picChg chg="del">
          <ac:chgData name="Hemanth Kotha" userId="9e8a52ef5338e8f2" providerId="LiveId" clId="{6849B467-1DDA-444A-9089-FF0FAE294043}" dt="2024-02-21T15:55:30.937" v="121" actId="478"/>
          <ac:picMkLst>
            <pc:docMk/>
            <pc:sldMk cId="4256100118" sldId="309"/>
            <ac:picMk id="4" creationId="{644B233F-AF67-608A-A29D-677EBDBB8EF5}"/>
          </ac:picMkLst>
        </pc:picChg>
        <pc:picChg chg="add mod">
          <ac:chgData name="Hemanth Kotha" userId="9e8a52ef5338e8f2" providerId="LiveId" clId="{6849B467-1DDA-444A-9089-FF0FAE294043}" dt="2024-02-21T15:55:34.885" v="123" actId="1076"/>
          <ac:picMkLst>
            <pc:docMk/>
            <pc:sldMk cId="4256100118" sldId="309"/>
            <ac:picMk id="6" creationId="{E374B828-AE93-47AA-4A06-0197E934C4AD}"/>
          </ac:picMkLst>
        </pc:picChg>
      </pc:sldChg>
      <pc:sldChg chg="addSp delSp modSp add mod">
        <pc:chgData name="Hemanth Kotha" userId="9e8a52ef5338e8f2" providerId="LiveId" clId="{6849B467-1DDA-444A-9089-FF0FAE294043}" dt="2024-02-22T06:16:47.573" v="130" actId="1076"/>
        <pc:sldMkLst>
          <pc:docMk/>
          <pc:sldMk cId="2430192113" sldId="317"/>
        </pc:sldMkLst>
        <pc:picChg chg="add mod">
          <ac:chgData name="Hemanth Kotha" userId="9e8a52ef5338e8f2" providerId="LiveId" clId="{6849B467-1DDA-444A-9089-FF0FAE294043}" dt="2024-02-22T06:16:47.573" v="130" actId="1076"/>
          <ac:picMkLst>
            <pc:docMk/>
            <pc:sldMk cId="2430192113" sldId="317"/>
            <ac:picMk id="5" creationId="{F5056FE5-6311-54A0-E7F5-A068A32CBBAF}"/>
          </ac:picMkLst>
        </pc:picChg>
        <pc:picChg chg="del">
          <ac:chgData name="Hemanth Kotha" userId="9e8a52ef5338e8f2" providerId="LiveId" clId="{6849B467-1DDA-444A-9089-FF0FAE294043}" dt="2024-02-21T15:56:15.018" v="124" actId="478"/>
          <ac:picMkLst>
            <pc:docMk/>
            <pc:sldMk cId="2430192113" sldId="317"/>
            <ac:picMk id="6" creationId="{CC7961C3-4A9B-3B97-D591-0647428B20FA}"/>
          </ac:picMkLst>
        </pc:picChg>
      </pc:sldChg>
      <pc:sldChg chg="addSp delSp modSp add mod">
        <pc:chgData name="Hemanth Kotha" userId="9e8a52ef5338e8f2" providerId="LiveId" clId="{6849B467-1DDA-444A-9089-FF0FAE294043}" dt="2024-02-21T15:55:01.507" v="120" actId="1076"/>
        <pc:sldMkLst>
          <pc:docMk/>
          <pc:sldMk cId="1712753501" sldId="318"/>
        </pc:sldMkLst>
        <pc:picChg chg="del">
          <ac:chgData name="Hemanth Kotha" userId="9e8a52ef5338e8f2" providerId="LiveId" clId="{6849B467-1DDA-444A-9089-FF0FAE294043}" dt="2024-02-21T15:54:25.992" v="116" actId="478"/>
          <ac:picMkLst>
            <pc:docMk/>
            <pc:sldMk cId="1712753501" sldId="318"/>
            <ac:picMk id="3" creationId="{75C9D286-B10B-0742-4376-D637A28FDA23}"/>
          </ac:picMkLst>
        </pc:picChg>
        <pc:picChg chg="add mod">
          <ac:chgData name="Hemanth Kotha" userId="9e8a52ef5338e8f2" providerId="LiveId" clId="{6849B467-1DDA-444A-9089-FF0FAE294043}" dt="2024-02-21T15:55:01.507" v="120" actId="1076"/>
          <ac:picMkLst>
            <pc:docMk/>
            <pc:sldMk cId="1712753501" sldId="318"/>
            <ac:picMk id="5" creationId="{81E6467B-0AB9-1E2D-8D32-8E325FFAA19F}"/>
          </ac:picMkLst>
        </pc:picChg>
      </pc:sldChg>
      <pc:sldChg chg="addSp modSp new">
        <pc:chgData name="Hemanth Kotha" userId="9e8a52ef5338e8f2" providerId="LiveId" clId="{6849B467-1DDA-444A-9089-FF0FAE294043}" dt="2024-02-22T06:18:49.938" v="141"/>
        <pc:sldMkLst>
          <pc:docMk/>
          <pc:sldMk cId="544698115" sldId="319"/>
        </pc:sldMkLst>
        <pc:spChg chg="add mod">
          <ac:chgData name="Hemanth Kotha" userId="9e8a52ef5338e8f2" providerId="LiveId" clId="{6849B467-1DDA-444A-9089-FF0FAE294043}" dt="2024-02-22T06:18:49.938" v="141"/>
          <ac:spMkLst>
            <pc:docMk/>
            <pc:sldMk cId="544698115" sldId="319"/>
            <ac:spMk id="2" creationId="{D77D3033-1C2A-0008-BAE0-524ECC2A621E}"/>
          </ac:spMkLst>
        </pc:spChg>
        <pc:picChg chg="add mod">
          <ac:chgData name="Hemanth Kotha" userId="9e8a52ef5338e8f2" providerId="LiveId" clId="{6849B467-1DDA-444A-9089-FF0FAE294043}" dt="2024-02-22T06:18:49.938" v="141"/>
          <ac:picMkLst>
            <pc:docMk/>
            <pc:sldMk cId="544698115" sldId="319"/>
            <ac:picMk id="3" creationId="{2CE04660-6A75-0BED-ABE0-E72CE6FEC3D5}"/>
          </ac:picMkLst>
        </pc:picChg>
      </pc:sldChg>
    </pc:docChg>
  </pc:docChgLst>
  <pc:docChgLst>
    <pc:chgData name="Hemanth Kotha" userId="9e8a52ef5338e8f2" providerId="LiveId" clId="{30FE6592-132F-489E-BD02-C9FEBABDC4B7}"/>
    <pc:docChg chg="undo custSel addSld delSld modSld modNotesMaster">
      <pc:chgData name="Hemanth Kotha" userId="9e8a52ef5338e8f2" providerId="LiveId" clId="{30FE6592-132F-489E-BD02-C9FEBABDC4B7}" dt="2024-04-04T05:24:56.291" v="3798"/>
      <pc:docMkLst>
        <pc:docMk/>
      </pc:docMkLst>
      <pc:sldChg chg="del">
        <pc:chgData name="Hemanth Kotha" userId="9e8a52ef5338e8f2" providerId="LiveId" clId="{30FE6592-132F-489E-BD02-C9FEBABDC4B7}" dt="2024-03-28T13:24:20.658" v="2" actId="47"/>
        <pc:sldMkLst>
          <pc:docMk/>
          <pc:sldMk cId="651396101" sldId="300"/>
        </pc:sldMkLst>
      </pc:sldChg>
      <pc:sldChg chg="del">
        <pc:chgData name="Hemanth Kotha" userId="9e8a52ef5338e8f2" providerId="LiveId" clId="{30FE6592-132F-489E-BD02-C9FEBABDC4B7}" dt="2024-03-28T13:24:21.062" v="3" actId="47"/>
        <pc:sldMkLst>
          <pc:docMk/>
          <pc:sldMk cId="101626897" sldId="302"/>
        </pc:sldMkLst>
      </pc:sldChg>
      <pc:sldChg chg="del">
        <pc:chgData name="Hemanth Kotha" userId="9e8a52ef5338e8f2" providerId="LiveId" clId="{30FE6592-132F-489E-BD02-C9FEBABDC4B7}" dt="2024-03-28T13:24:21.405" v="4" actId="47"/>
        <pc:sldMkLst>
          <pc:docMk/>
          <pc:sldMk cId="1851758464" sldId="304"/>
        </pc:sldMkLst>
      </pc:sldChg>
      <pc:sldChg chg="del">
        <pc:chgData name="Hemanth Kotha" userId="9e8a52ef5338e8f2" providerId="LiveId" clId="{30FE6592-132F-489E-BD02-C9FEBABDC4B7}" dt="2024-03-28T13:24:21.827" v="6" actId="47"/>
        <pc:sldMkLst>
          <pc:docMk/>
          <pc:sldMk cId="4256100118" sldId="309"/>
        </pc:sldMkLst>
      </pc:sldChg>
      <pc:sldChg chg="modSp add mod">
        <pc:chgData name="Hemanth Kotha" userId="9e8a52ef5338e8f2" providerId="LiveId" clId="{30FE6592-132F-489E-BD02-C9FEBABDC4B7}" dt="2024-03-28T18:26:28.050" v="1584" actId="20577"/>
        <pc:sldMkLst>
          <pc:docMk/>
          <pc:sldMk cId="1136458291" sldId="310"/>
        </pc:sldMkLst>
        <pc:spChg chg="mod">
          <ac:chgData name="Hemanth Kotha" userId="9e8a52ef5338e8f2" providerId="LiveId" clId="{30FE6592-132F-489E-BD02-C9FEBABDC4B7}" dt="2024-03-28T18:26:28.050" v="1584" actId="20577"/>
          <ac:spMkLst>
            <pc:docMk/>
            <pc:sldMk cId="1136458291" sldId="310"/>
            <ac:spMk id="5" creationId="{2950C475-D11B-A611-94A3-8794172B4A12}"/>
          </ac:spMkLst>
        </pc:spChg>
      </pc:sldChg>
      <pc:sldChg chg="addSp modSp add mod">
        <pc:chgData name="Hemanth Kotha" userId="9e8a52ef5338e8f2" providerId="LiveId" clId="{30FE6592-132F-489E-BD02-C9FEBABDC4B7}" dt="2024-03-28T13:31:48.612" v="60" actId="20577"/>
        <pc:sldMkLst>
          <pc:docMk/>
          <pc:sldMk cId="882447795" sldId="311"/>
        </pc:sldMkLst>
        <pc:spChg chg="mod">
          <ac:chgData name="Hemanth Kotha" userId="9e8a52ef5338e8f2" providerId="LiveId" clId="{30FE6592-132F-489E-BD02-C9FEBABDC4B7}" dt="2024-03-28T13:31:48.612" v="60" actId="20577"/>
          <ac:spMkLst>
            <pc:docMk/>
            <pc:sldMk cId="882447795" sldId="311"/>
            <ac:spMk id="4" creationId="{981B89B0-F1EF-C60A-5C3D-29E5CC3B0134}"/>
          </ac:spMkLst>
        </pc:spChg>
        <pc:spChg chg="add">
          <ac:chgData name="Hemanth Kotha" userId="9e8a52ef5338e8f2" providerId="LiveId" clId="{30FE6592-132F-489E-BD02-C9FEBABDC4B7}" dt="2024-03-28T13:30:13.059" v="44"/>
          <ac:spMkLst>
            <pc:docMk/>
            <pc:sldMk cId="882447795" sldId="311"/>
            <ac:spMk id="5" creationId="{E4A50DBC-7984-B7F1-C60C-39C7CCE22553}"/>
          </ac:spMkLst>
        </pc:spChg>
      </pc:sldChg>
      <pc:sldChg chg="addSp delSp modSp add mod">
        <pc:chgData name="Hemanth Kotha" userId="9e8a52ef5338e8f2" providerId="LiveId" clId="{30FE6592-132F-489E-BD02-C9FEBABDC4B7}" dt="2024-03-28T13:44:11.310" v="240" actId="1076"/>
        <pc:sldMkLst>
          <pc:docMk/>
          <pc:sldMk cId="2481190813" sldId="312"/>
        </pc:sldMkLst>
        <pc:spChg chg="del">
          <ac:chgData name="Hemanth Kotha" userId="9e8a52ef5338e8f2" providerId="LiveId" clId="{30FE6592-132F-489E-BD02-C9FEBABDC4B7}" dt="2024-03-28T13:33:58.848" v="159" actId="478"/>
          <ac:spMkLst>
            <pc:docMk/>
            <pc:sldMk cId="2481190813" sldId="312"/>
            <ac:spMk id="3" creationId="{9E9AAA23-8345-693E-10AB-8CA8FE331209}"/>
          </ac:spMkLst>
        </pc:spChg>
        <pc:spChg chg="del">
          <ac:chgData name="Hemanth Kotha" userId="9e8a52ef5338e8f2" providerId="LiveId" clId="{30FE6592-132F-489E-BD02-C9FEBABDC4B7}" dt="2024-03-28T13:34:01.596" v="160" actId="478"/>
          <ac:spMkLst>
            <pc:docMk/>
            <pc:sldMk cId="2481190813" sldId="312"/>
            <ac:spMk id="4" creationId="{9C72EAC8-9B81-D8E8-ED36-7AA8107D3DC3}"/>
          </ac:spMkLst>
        </pc:spChg>
        <pc:spChg chg="add mod">
          <ac:chgData name="Hemanth Kotha" userId="9e8a52ef5338e8f2" providerId="LiveId" clId="{30FE6592-132F-489E-BD02-C9FEBABDC4B7}" dt="2024-03-28T13:34:25.370" v="169"/>
          <ac:spMkLst>
            <pc:docMk/>
            <pc:sldMk cId="2481190813" sldId="312"/>
            <ac:spMk id="5" creationId="{20351527-D66B-0569-68E4-0F84E3DCC3B4}"/>
          </ac:spMkLst>
        </pc:spChg>
        <pc:spChg chg="add mod">
          <ac:chgData name="Hemanth Kotha" userId="9e8a52ef5338e8f2" providerId="LiveId" clId="{30FE6592-132F-489E-BD02-C9FEBABDC4B7}" dt="2024-03-28T13:43:14.561" v="209" actId="14100"/>
          <ac:spMkLst>
            <pc:docMk/>
            <pc:sldMk cId="2481190813" sldId="312"/>
            <ac:spMk id="12" creationId="{3B1EAEA7-6A11-79F5-723F-1FEA35839C2D}"/>
          </ac:spMkLst>
        </pc:spChg>
        <pc:spChg chg="add mod">
          <ac:chgData name="Hemanth Kotha" userId="9e8a52ef5338e8f2" providerId="LiveId" clId="{30FE6592-132F-489E-BD02-C9FEBABDC4B7}" dt="2024-03-28T13:43:38.218" v="224" actId="20577"/>
          <ac:spMkLst>
            <pc:docMk/>
            <pc:sldMk cId="2481190813" sldId="312"/>
            <ac:spMk id="13" creationId="{83B60353-4169-5995-12EB-02806F9B90EA}"/>
          </ac:spMkLst>
        </pc:spChg>
        <pc:spChg chg="add mod">
          <ac:chgData name="Hemanth Kotha" userId="9e8a52ef5338e8f2" providerId="LiveId" clId="{30FE6592-132F-489E-BD02-C9FEBABDC4B7}" dt="2024-03-28T13:44:11.310" v="240" actId="1076"/>
          <ac:spMkLst>
            <pc:docMk/>
            <pc:sldMk cId="2481190813" sldId="312"/>
            <ac:spMk id="14" creationId="{2D2C9FD9-025F-B239-D104-97675DDED930}"/>
          </ac:spMkLst>
        </pc:spChg>
        <pc:picChg chg="add mod">
          <ac:chgData name="Hemanth Kotha" userId="9e8a52ef5338e8f2" providerId="LiveId" clId="{30FE6592-132F-489E-BD02-C9FEBABDC4B7}" dt="2024-03-28T13:42:26.238" v="188" actId="1076"/>
          <ac:picMkLst>
            <pc:docMk/>
            <pc:sldMk cId="2481190813" sldId="312"/>
            <ac:picMk id="7" creationId="{72E6C645-CE41-216E-641F-AE4917783D65}"/>
          </ac:picMkLst>
        </pc:picChg>
        <pc:picChg chg="add mod">
          <ac:chgData name="Hemanth Kotha" userId="9e8a52ef5338e8f2" providerId="LiveId" clId="{30FE6592-132F-489E-BD02-C9FEBABDC4B7}" dt="2024-03-28T13:44:03.404" v="239" actId="14100"/>
          <ac:picMkLst>
            <pc:docMk/>
            <pc:sldMk cId="2481190813" sldId="312"/>
            <ac:picMk id="9" creationId="{EF7DD8B1-04CE-66CE-CFB7-E4B5B0BAB976}"/>
          </ac:picMkLst>
        </pc:picChg>
        <pc:picChg chg="add mod">
          <ac:chgData name="Hemanth Kotha" userId="9e8a52ef5338e8f2" providerId="LiveId" clId="{30FE6592-132F-489E-BD02-C9FEBABDC4B7}" dt="2024-03-28T13:42:19.943" v="186" actId="14100"/>
          <ac:picMkLst>
            <pc:docMk/>
            <pc:sldMk cId="2481190813" sldId="312"/>
            <ac:picMk id="11" creationId="{BCF88952-7223-30FD-99BA-C4452D9FDC38}"/>
          </ac:picMkLst>
        </pc:picChg>
      </pc:sldChg>
      <pc:sldChg chg="add del">
        <pc:chgData name="Hemanth Kotha" userId="9e8a52ef5338e8f2" providerId="LiveId" clId="{30FE6592-132F-489E-BD02-C9FEBABDC4B7}" dt="2024-03-28T13:34:13.076" v="165" actId="47"/>
        <pc:sldMkLst>
          <pc:docMk/>
          <pc:sldMk cId="2162161539" sldId="313"/>
        </pc:sldMkLst>
      </pc:sldChg>
      <pc:sldChg chg="add del">
        <pc:chgData name="Hemanth Kotha" userId="9e8a52ef5338e8f2" providerId="LiveId" clId="{30FE6592-132F-489E-BD02-C9FEBABDC4B7}" dt="2024-03-28T13:34:13.686" v="166" actId="47"/>
        <pc:sldMkLst>
          <pc:docMk/>
          <pc:sldMk cId="1760210976" sldId="314"/>
        </pc:sldMkLst>
      </pc:sldChg>
      <pc:sldChg chg="add del">
        <pc:chgData name="Hemanth Kotha" userId="9e8a52ef5338e8f2" providerId="LiveId" clId="{30FE6592-132F-489E-BD02-C9FEBABDC4B7}" dt="2024-03-28T13:34:37.724" v="175" actId="47"/>
        <pc:sldMkLst>
          <pc:docMk/>
          <pc:sldMk cId="2232456303" sldId="315"/>
        </pc:sldMkLst>
      </pc:sldChg>
      <pc:sldChg chg="delSp del mod">
        <pc:chgData name="Hemanth Kotha" userId="9e8a52ef5338e8f2" providerId="LiveId" clId="{30FE6592-132F-489E-BD02-C9FEBABDC4B7}" dt="2024-03-28T13:24:20.158" v="1" actId="47"/>
        <pc:sldMkLst>
          <pc:docMk/>
          <pc:sldMk cId="2430192113" sldId="317"/>
        </pc:sldMkLst>
        <pc:picChg chg="del">
          <ac:chgData name="Hemanth Kotha" userId="9e8a52ef5338e8f2" providerId="LiveId" clId="{30FE6592-132F-489E-BD02-C9FEBABDC4B7}" dt="2024-03-28T13:24:17.692" v="0" actId="478"/>
          <ac:picMkLst>
            <pc:docMk/>
            <pc:sldMk cId="2430192113" sldId="317"/>
            <ac:picMk id="5" creationId="{F5056FE5-6311-54A0-E7F5-A068A32CBBAF}"/>
          </ac:picMkLst>
        </pc:picChg>
      </pc:sldChg>
      <pc:sldChg chg="del">
        <pc:chgData name="Hemanth Kotha" userId="9e8a52ef5338e8f2" providerId="LiveId" clId="{30FE6592-132F-489E-BD02-C9FEBABDC4B7}" dt="2024-03-28T13:24:21.593" v="5" actId="47"/>
        <pc:sldMkLst>
          <pc:docMk/>
          <pc:sldMk cId="1712753501" sldId="318"/>
        </pc:sldMkLst>
      </pc:sldChg>
      <pc:sldChg chg="add del">
        <pc:chgData name="Hemanth Kotha" userId="9e8a52ef5338e8f2" providerId="LiveId" clId="{30FE6592-132F-489E-BD02-C9FEBABDC4B7}" dt="2024-03-28T13:24:23.621" v="8" actId="47"/>
        <pc:sldMkLst>
          <pc:docMk/>
          <pc:sldMk cId="544698115" sldId="319"/>
        </pc:sldMkLst>
      </pc:sldChg>
      <pc:sldChg chg="new del">
        <pc:chgData name="Hemanth Kotha" userId="9e8a52ef5338e8f2" providerId="LiveId" clId="{30FE6592-132F-489E-BD02-C9FEBABDC4B7}" dt="2024-03-28T13:26:56.941" v="14" actId="47"/>
        <pc:sldMkLst>
          <pc:docMk/>
          <pc:sldMk cId="1544398282" sldId="320"/>
        </pc:sldMkLst>
      </pc:sldChg>
      <pc:sldChg chg="new del">
        <pc:chgData name="Hemanth Kotha" userId="9e8a52ef5338e8f2" providerId="LiveId" clId="{30FE6592-132F-489E-BD02-C9FEBABDC4B7}" dt="2024-03-28T13:26:57.441" v="15" actId="47"/>
        <pc:sldMkLst>
          <pc:docMk/>
          <pc:sldMk cId="2016861722" sldId="321"/>
        </pc:sldMkLst>
      </pc:sldChg>
      <pc:sldChg chg="new del">
        <pc:chgData name="Hemanth Kotha" userId="9e8a52ef5338e8f2" providerId="LiveId" clId="{30FE6592-132F-489E-BD02-C9FEBABDC4B7}" dt="2024-03-28T13:26:57.848" v="16" actId="47"/>
        <pc:sldMkLst>
          <pc:docMk/>
          <pc:sldMk cId="1606737773" sldId="322"/>
        </pc:sldMkLst>
      </pc:sldChg>
      <pc:sldChg chg="new del">
        <pc:chgData name="Hemanth Kotha" userId="9e8a52ef5338e8f2" providerId="LiveId" clId="{30FE6592-132F-489E-BD02-C9FEBABDC4B7}" dt="2024-03-28T13:26:58.379" v="17" actId="47"/>
        <pc:sldMkLst>
          <pc:docMk/>
          <pc:sldMk cId="592454999" sldId="323"/>
        </pc:sldMkLst>
      </pc:sldChg>
      <pc:sldChg chg="modSp add mod">
        <pc:chgData name="Hemanth Kotha" userId="9e8a52ef5338e8f2" providerId="LiveId" clId="{30FE6592-132F-489E-BD02-C9FEBABDC4B7}" dt="2024-03-29T05:30:17.600" v="3792" actId="20577"/>
        <pc:sldMkLst>
          <pc:docMk/>
          <pc:sldMk cId="2973865137" sldId="324"/>
        </pc:sldMkLst>
        <pc:graphicFrameChg chg="mod modGraphic">
          <ac:chgData name="Hemanth Kotha" userId="9e8a52ef5338e8f2" providerId="LiveId" clId="{30FE6592-132F-489E-BD02-C9FEBABDC4B7}" dt="2024-03-29T05:30:17.600" v="3792" actId="20577"/>
          <ac:graphicFrameMkLst>
            <pc:docMk/>
            <pc:sldMk cId="2973865137" sldId="324"/>
            <ac:graphicFrameMk id="6" creationId="{14FD5FFF-B3F3-6F3E-0C10-7D4246AEFCB0}"/>
          </ac:graphicFrameMkLst>
        </pc:graphicFrameChg>
      </pc:sldChg>
      <pc:sldChg chg="add del">
        <pc:chgData name="Hemanth Kotha" userId="9e8a52ef5338e8f2" providerId="LiveId" clId="{30FE6592-132F-489E-BD02-C9FEBABDC4B7}" dt="2024-03-28T13:34:10.397" v="164" actId="47"/>
        <pc:sldMkLst>
          <pc:docMk/>
          <pc:sldMk cId="2766873715" sldId="325"/>
        </pc:sldMkLst>
      </pc:sldChg>
      <pc:sldChg chg="add del">
        <pc:chgData name="Hemanth Kotha" userId="9e8a52ef5338e8f2" providerId="LiveId" clId="{30FE6592-132F-489E-BD02-C9FEBABDC4B7}" dt="2024-03-28T13:34:14.530" v="167" actId="47"/>
        <pc:sldMkLst>
          <pc:docMk/>
          <pc:sldMk cId="3221219891" sldId="326"/>
        </pc:sldMkLst>
      </pc:sldChg>
      <pc:sldChg chg="add del">
        <pc:chgData name="Hemanth Kotha" userId="9e8a52ef5338e8f2" providerId="LiveId" clId="{30FE6592-132F-489E-BD02-C9FEBABDC4B7}" dt="2024-03-28T13:34:15.170" v="168" actId="47"/>
        <pc:sldMkLst>
          <pc:docMk/>
          <pc:sldMk cId="2487645444" sldId="327"/>
        </pc:sldMkLst>
      </pc:sldChg>
      <pc:sldChg chg="add del">
        <pc:chgData name="Hemanth Kotha" userId="9e8a52ef5338e8f2" providerId="LiveId" clId="{30FE6592-132F-489E-BD02-C9FEBABDC4B7}" dt="2024-03-28T13:34:35.724" v="174" actId="47"/>
        <pc:sldMkLst>
          <pc:docMk/>
          <pc:sldMk cId="976460786" sldId="328"/>
        </pc:sldMkLst>
      </pc:sldChg>
      <pc:sldChg chg="add del">
        <pc:chgData name="Hemanth Kotha" userId="9e8a52ef5338e8f2" providerId="LiveId" clId="{30FE6592-132F-489E-BD02-C9FEBABDC4B7}" dt="2024-03-28T13:34:29.298" v="170" actId="47"/>
        <pc:sldMkLst>
          <pc:docMk/>
          <pc:sldMk cId="4134618395" sldId="329"/>
        </pc:sldMkLst>
      </pc:sldChg>
      <pc:sldChg chg="add del">
        <pc:chgData name="Hemanth Kotha" userId="9e8a52ef5338e8f2" providerId="LiveId" clId="{30FE6592-132F-489E-BD02-C9FEBABDC4B7}" dt="2024-03-28T13:34:30.082" v="171" actId="47"/>
        <pc:sldMkLst>
          <pc:docMk/>
          <pc:sldMk cId="2874537788" sldId="330"/>
        </pc:sldMkLst>
      </pc:sldChg>
      <pc:sldChg chg="modSp add del mod">
        <pc:chgData name="Hemanth Kotha" userId="9e8a52ef5338e8f2" providerId="LiveId" clId="{30FE6592-132F-489E-BD02-C9FEBABDC4B7}" dt="2024-03-29T04:50:11.735" v="3359" actId="20577"/>
        <pc:sldMkLst>
          <pc:docMk/>
          <pc:sldMk cId="2918495635" sldId="331"/>
        </pc:sldMkLst>
        <pc:graphicFrameChg chg="modGraphic">
          <ac:chgData name="Hemanth Kotha" userId="9e8a52ef5338e8f2" providerId="LiveId" clId="{30FE6592-132F-489E-BD02-C9FEBABDC4B7}" dt="2024-03-29T04:50:11.735" v="3359" actId="20577"/>
          <ac:graphicFrameMkLst>
            <pc:docMk/>
            <pc:sldMk cId="2918495635" sldId="331"/>
            <ac:graphicFrameMk id="2" creationId="{4D2E7EC3-9D17-D7B2-ABE2-1484CA7AEFED}"/>
          </ac:graphicFrameMkLst>
        </pc:graphicFrameChg>
      </pc:sldChg>
      <pc:sldChg chg="addSp delSp modSp new mod">
        <pc:chgData name="Hemanth Kotha" userId="9e8a52ef5338e8f2" providerId="LiveId" clId="{30FE6592-132F-489E-BD02-C9FEBABDC4B7}" dt="2024-03-28T13:32:58.747" v="88" actId="20577"/>
        <pc:sldMkLst>
          <pc:docMk/>
          <pc:sldMk cId="2606814469" sldId="332"/>
        </pc:sldMkLst>
        <pc:spChg chg="add del mod">
          <ac:chgData name="Hemanth Kotha" userId="9e8a52ef5338e8f2" providerId="LiveId" clId="{30FE6592-132F-489E-BD02-C9FEBABDC4B7}" dt="2024-03-28T13:32:16.686" v="68" actId="478"/>
          <ac:spMkLst>
            <pc:docMk/>
            <pc:sldMk cId="2606814469" sldId="332"/>
            <ac:spMk id="3" creationId="{B0FCF465-9735-FB07-AE11-AD8F8F1C41CB}"/>
          </ac:spMkLst>
        </pc:spChg>
        <pc:spChg chg="add del mod">
          <ac:chgData name="Hemanth Kotha" userId="9e8a52ef5338e8f2" providerId="LiveId" clId="{30FE6592-132F-489E-BD02-C9FEBABDC4B7}" dt="2024-03-28T13:32:58.747" v="88" actId="20577"/>
          <ac:spMkLst>
            <pc:docMk/>
            <pc:sldMk cId="2606814469" sldId="332"/>
            <ac:spMk id="4" creationId="{66A89BF5-5F6E-802B-5050-BC11CB817C43}"/>
          </ac:spMkLst>
        </pc:spChg>
        <pc:picChg chg="add del mod">
          <ac:chgData name="Hemanth Kotha" userId="9e8a52ef5338e8f2" providerId="LiveId" clId="{30FE6592-132F-489E-BD02-C9FEBABDC4B7}" dt="2024-03-28T13:32:12.687" v="67" actId="478"/>
          <ac:picMkLst>
            <pc:docMk/>
            <pc:sldMk cId="2606814469" sldId="332"/>
            <ac:picMk id="2" creationId="{D9218B4A-6E08-C730-D85C-E6D9FB5B83BD}"/>
          </ac:picMkLst>
        </pc:picChg>
      </pc:sldChg>
      <pc:sldChg chg="addSp modSp add mod">
        <pc:chgData name="Hemanth Kotha" userId="9e8a52ef5338e8f2" providerId="LiveId" clId="{30FE6592-132F-489E-BD02-C9FEBABDC4B7}" dt="2024-03-28T13:49:33.625" v="413" actId="1076"/>
        <pc:sldMkLst>
          <pc:docMk/>
          <pc:sldMk cId="1283058367" sldId="333"/>
        </pc:sldMkLst>
        <pc:spChg chg="add mod">
          <ac:chgData name="Hemanth Kotha" userId="9e8a52ef5338e8f2" providerId="LiveId" clId="{30FE6592-132F-489E-BD02-C9FEBABDC4B7}" dt="2024-03-28T13:49:33.625" v="413" actId="1076"/>
          <ac:spMkLst>
            <pc:docMk/>
            <pc:sldMk cId="1283058367" sldId="333"/>
            <ac:spMk id="9" creationId="{23B21AA8-6B41-D8EB-46C4-A461827ABBC6}"/>
          </ac:spMkLst>
        </pc:spChg>
        <pc:spChg chg="add mod">
          <ac:chgData name="Hemanth Kotha" userId="9e8a52ef5338e8f2" providerId="LiveId" clId="{30FE6592-132F-489E-BD02-C9FEBABDC4B7}" dt="2024-03-28T13:47:10.868" v="322" actId="20577"/>
          <ac:spMkLst>
            <pc:docMk/>
            <pc:sldMk cId="1283058367" sldId="333"/>
            <ac:spMk id="10" creationId="{DF14421F-F505-2E24-3335-C1A991563C5F}"/>
          </ac:spMkLst>
        </pc:spChg>
        <pc:spChg chg="add mod">
          <ac:chgData name="Hemanth Kotha" userId="9e8a52ef5338e8f2" providerId="LiveId" clId="{30FE6592-132F-489E-BD02-C9FEBABDC4B7}" dt="2024-03-28T13:47:46.967" v="363" actId="20577"/>
          <ac:spMkLst>
            <pc:docMk/>
            <pc:sldMk cId="1283058367" sldId="333"/>
            <ac:spMk id="11" creationId="{C103356B-EA28-3116-0633-77FCC425F953}"/>
          </ac:spMkLst>
        </pc:spChg>
        <pc:picChg chg="add mod">
          <ac:chgData name="Hemanth Kotha" userId="9e8a52ef5338e8f2" providerId="LiveId" clId="{30FE6592-132F-489E-BD02-C9FEBABDC4B7}" dt="2024-03-28T13:45:35.285" v="258" actId="14100"/>
          <ac:picMkLst>
            <pc:docMk/>
            <pc:sldMk cId="1283058367" sldId="333"/>
            <ac:picMk id="4" creationId="{A8D9BC6B-C6AD-74C8-AE29-6F370AAE00F4}"/>
          </ac:picMkLst>
        </pc:picChg>
        <pc:picChg chg="add mod">
          <ac:chgData name="Hemanth Kotha" userId="9e8a52ef5338e8f2" providerId="LiveId" clId="{30FE6592-132F-489E-BD02-C9FEBABDC4B7}" dt="2024-03-28T13:44:59.707" v="248" actId="1076"/>
          <ac:picMkLst>
            <pc:docMk/>
            <pc:sldMk cId="1283058367" sldId="333"/>
            <ac:picMk id="6" creationId="{36142EC9-3AEE-BF29-011B-CD4BA17286D9}"/>
          </ac:picMkLst>
        </pc:picChg>
        <pc:picChg chg="add mod">
          <ac:chgData name="Hemanth Kotha" userId="9e8a52ef5338e8f2" providerId="LiveId" clId="{30FE6592-132F-489E-BD02-C9FEBABDC4B7}" dt="2024-03-28T13:45:12.752" v="252" actId="14100"/>
          <ac:picMkLst>
            <pc:docMk/>
            <pc:sldMk cId="1283058367" sldId="333"/>
            <ac:picMk id="8" creationId="{3F37C55E-1D3C-811A-51F8-776926192DFA}"/>
          </ac:picMkLst>
        </pc:picChg>
      </pc:sldChg>
      <pc:sldChg chg="addSp modSp add mod">
        <pc:chgData name="Hemanth Kotha" userId="9e8a52ef5338e8f2" providerId="LiveId" clId="{30FE6592-132F-489E-BD02-C9FEBABDC4B7}" dt="2024-03-29T13:34:56.476" v="3796" actId="20577"/>
        <pc:sldMkLst>
          <pc:docMk/>
          <pc:sldMk cId="822907588" sldId="334"/>
        </pc:sldMkLst>
        <pc:spChg chg="add mod">
          <ac:chgData name="Hemanth Kotha" userId="9e8a52ef5338e8f2" providerId="LiveId" clId="{30FE6592-132F-489E-BD02-C9FEBABDC4B7}" dt="2024-03-28T13:53:39.161" v="711" actId="20577"/>
          <ac:spMkLst>
            <pc:docMk/>
            <pc:sldMk cId="822907588" sldId="334"/>
            <ac:spMk id="9" creationId="{DA9B7207-359E-5697-D82E-E58328003942}"/>
          </ac:spMkLst>
        </pc:spChg>
        <pc:spChg chg="add mod">
          <ac:chgData name="Hemanth Kotha" userId="9e8a52ef5338e8f2" providerId="LiveId" clId="{30FE6592-132F-489E-BD02-C9FEBABDC4B7}" dt="2024-03-29T13:34:56.476" v="3796" actId="20577"/>
          <ac:spMkLst>
            <pc:docMk/>
            <pc:sldMk cId="822907588" sldId="334"/>
            <ac:spMk id="10" creationId="{20EBB751-BF5C-AA52-D6B1-EEFE2D14A758}"/>
          </ac:spMkLst>
        </pc:spChg>
        <pc:spChg chg="add mod">
          <ac:chgData name="Hemanth Kotha" userId="9e8a52ef5338e8f2" providerId="LiveId" clId="{30FE6592-132F-489E-BD02-C9FEBABDC4B7}" dt="2024-03-28T13:53:33.623" v="709" actId="313"/>
          <ac:spMkLst>
            <pc:docMk/>
            <pc:sldMk cId="822907588" sldId="334"/>
            <ac:spMk id="11" creationId="{8580DF97-8F95-7FE1-6B53-0F790A8C760D}"/>
          </ac:spMkLst>
        </pc:spChg>
        <pc:picChg chg="add mod">
          <ac:chgData name="Hemanth Kotha" userId="9e8a52ef5338e8f2" providerId="LiveId" clId="{30FE6592-132F-489E-BD02-C9FEBABDC4B7}" dt="2024-03-28T13:48:36.952" v="372" actId="14100"/>
          <ac:picMkLst>
            <pc:docMk/>
            <pc:sldMk cId="822907588" sldId="334"/>
            <ac:picMk id="4" creationId="{F734A9D8-40DD-6DD7-F617-2B3EF71126EC}"/>
          </ac:picMkLst>
        </pc:picChg>
        <pc:picChg chg="add mod">
          <ac:chgData name="Hemanth Kotha" userId="9e8a52ef5338e8f2" providerId="LiveId" clId="{30FE6592-132F-489E-BD02-C9FEBABDC4B7}" dt="2024-03-28T13:48:27.032" v="369" actId="1076"/>
          <ac:picMkLst>
            <pc:docMk/>
            <pc:sldMk cId="822907588" sldId="334"/>
            <ac:picMk id="6" creationId="{9D3FECD3-7EEC-2B9F-9111-788D182B02A3}"/>
          </ac:picMkLst>
        </pc:picChg>
        <pc:picChg chg="add mod">
          <ac:chgData name="Hemanth Kotha" userId="9e8a52ef5338e8f2" providerId="LiveId" clId="{30FE6592-132F-489E-BD02-C9FEBABDC4B7}" dt="2024-03-28T13:50:08.647" v="417" actId="1076"/>
          <ac:picMkLst>
            <pc:docMk/>
            <pc:sldMk cId="822907588" sldId="334"/>
            <ac:picMk id="8" creationId="{7E78D793-F4EA-8C98-D92E-D5B2A2A975D7}"/>
          </ac:picMkLst>
        </pc:picChg>
      </pc:sldChg>
      <pc:sldChg chg="addSp modSp add mod">
        <pc:chgData name="Hemanth Kotha" userId="9e8a52ef5338e8f2" providerId="LiveId" clId="{30FE6592-132F-489E-BD02-C9FEBABDC4B7}" dt="2024-03-28T18:16:14.978" v="963" actId="1076"/>
        <pc:sldMkLst>
          <pc:docMk/>
          <pc:sldMk cId="272253737" sldId="335"/>
        </pc:sldMkLst>
        <pc:spChg chg="add mod">
          <ac:chgData name="Hemanth Kotha" userId="9e8a52ef5338e8f2" providerId="LiveId" clId="{30FE6592-132F-489E-BD02-C9FEBABDC4B7}" dt="2024-03-28T13:57:19.358" v="869" actId="20577"/>
          <ac:spMkLst>
            <pc:docMk/>
            <pc:sldMk cId="272253737" sldId="335"/>
            <ac:spMk id="5" creationId="{1CA6CF50-76CB-2819-21AA-5DFC0AA0E1A5}"/>
          </ac:spMkLst>
        </pc:spChg>
        <pc:spChg chg="add mod">
          <ac:chgData name="Hemanth Kotha" userId="9e8a52ef5338e8f2" providerId="LiveId" clId="{30FE6592-132F-489E-BD02-C9FEBABDC4B7}" dt="2024-03-28T13:57:22.348" v="871" actId="20577"/>
          <ac:spMkLst>
            <pc:docMk/>
            <pc:sldMk cId="272253737" sldId="335"/>
            <ac:spMk id="10" creationId="{A9CDC267-9FDF-D69B-A110-9199CDAC828A}"/>
          </ac:spMkLst>
        </pc:spChg>
        <pc:spChg chg="add mod">
          <ac:chgData name="Hemanth Kotha" userId="9e8a52ef5338e8f2" providerId="LiveId" clId="{30FE6592-132F-489E-BD02-C9FEBABDC4B7}" dt="2024-03-28T13:58:22.660" v="959" actId="20577"/>
          <ac:spMkLst>
            <pc:docMk/>
            <pc:sldMk cId="272253737" sldId="335"/>
            <ac:spMk id="11" creationId="{C0A84274-E293-2E24-CE4C-A703A49CD80F}"/>
          </ac:spMkLst>
        </pc:spChg>
        <pc:picChg chg="mod">
          <ac:chgData name="Hemanth Kotha" userId="9e8a52ef5338e8f2" providerId="LiveId" clId="{30FE6592-132F-489E-BD02-C9FEBABDC4B7}" dt="2024-03-28T18:16:14.978" v="963" actId="1076"/>
          <ac:picMkLst>
            <pc:docMk/>
            <pc:sldMk cId="272253737" sldId="335"/>
            <ac:picMk id="2" creationId="{F70BEB30-A551-C6B8-49EB-8049D8D3BB8D}"/>
          </ac:picMkLst>
        </pc:picChg>
        <pc:picChg chg="add mod">
          <ac:chgData name="Hemanth Kotha" userId="9e8a52ef5338e8f2" providerId="LiveId" clId="{30FE6592-132F-489E-BD02-C9FEBABDC4B7}" dt="2024-03-28T13:54:48.920" v="718" actId="14100"/>
          <ac:picMkLst>
            <pc:docMk/>
            <pc:sldMk cId="272253737" sldId="335"/>
            <ac:picMk id="4" creationId="{60BA27A8-308F-2A3E-8CA3-83AC491EFDBE}"/>
          </ac:picMkLst>
        </pc:picChg>
        <pc:picChg chg="add mod">
          <ac:chgData name="Hemanth Kotha" userId="9e8a52ef5338e8f2" providerId="LiveId" clId="{30FE6592-132F-489E-BD02-C9FEBABDC4B7}" dt="2024-03-28T13:55:51.126" v="776" actId="14100"/>
          <ac:picMkLst>
            <pc:docMk/>
            <pc:sldMk cId="272253737" sldId="335"/>
            <ac:picMk id="7" creationId="{E3EE18D1-F496-E3CD-E094-D2A9B3B6C760}"/>
          </ac:picMkLst>
        </pc:picChg>
        <pc:picChg chg="add mod">
          <ac:chgData name="Hemanth Kotha" userId="9e8a52ef5338e8f2" providerId="LiveId" clId="{30FE6592-132F-489E-BD02-C9FEBABDC4B7}" dt="2024-03-28T13:56:31.085" v="785" actId="14100"/>
          <ac:picMkLst>
            <pc:docMk/>
            <pc:sldMk cId="272253737" sldId="335"/>
            <ac:picMk id="9" creationId="{C57F91AD-D30E-0502-A195-256A97FCC0B2}"/>
          </ac:picMkLst>
        </pc:picChg>
      </pc:sldChg>
      <pc:sldChg chg="addSp modSp new mod">
        <pc:chgData name="Hemanth Kotha" userId="9e8a52ef5338e8f2" providerId="LiveId" clId="{30FE6592-132F-489E-BD02-C9FEBABDC4B7}" dt="2024-03-28T18:18:18.149" v="1082" actId="20577"/>
        <pc:sldMkLst>
          <pc:docMk/>
          <pc:sldMk cId="107579676" sldId="336"/>
        </pc:sldMkLst>
        <pc:spChg chg="add mod">
          <ac:chgData name="Hemanth Kotha" userId="9e8a52ef5338e8f2" providerId="LiveId" clId="{30FE6592-132F-489E-BD02-C9FEBABDC4B7}" dt="2024-03-28T18:18:18.149" v="1082" actId="20577"/>
          <ac:spMkLst>
            <pc:docMk/>
            <pc:sldMk cId="107579676" sldId="336"/>
            <ac:spMk id="7" creationId="{99331564-4876-5E3B-2478-E53DEE90FA3E}"/>
          </ac:spMkLst>
        </pc:spChg>
        <pc:spChg chg="add mod">
          <ac:chgData name="Hemanth Kotha" userId="9e8a52ef5338e8f2" providerId="LiveId" clId="{30FE6592-132F-489E-BD02-C9FEBABDC4B7}" dt="2024-03-28T18:17:32.745" v="994" actId="20577"/>
          <ac:spMkLst>
            <pc:docMk/>
            <pc:sldMk cId="107579676" sldId="336"/>
            <ac:spMk id="8" creationId="{531165A7-F695-28E1-DB90-17D603D47AB9}"/>
          </ac:spMkLst>
        </pc:spChg>
        <pc:picChg chg="add mod">
          <ac:chgData name="Hemanth Kotha" userId="9e8a52ef5338e8f2" providerId="LiveId" clId="{30FE6592-132F-489E-BD02-C9FEBABDC4B7}" dt="2024-03-28T18:16:18.938" v="964"/>
          <ac:picMkLst>
            <pc:docMk/>
            <pc:sldMk cId="107579676" sldId="336"/>
            <ac:picMk id="2" creationId="{1521230D-D24B-135A-2DC7-46CB0B9D66E2}"/>
          </ac:picMkLst>
        </pc:picChg>
        <pc:picChg chg="add mod">
          <ac:chgData name="Hemanth Kotha" userId="9e8a52ef5338e8f2" providerId="LiveId" clId="{30FE6592-132F-489E-BD02-C9FEBABDC4B7}" dt="2024-03-28T18:16:47.874" v="969" actId="1076"/>
          <ac:picMkLst>
            <pc:docMk/>
            <pc:sldMk cId="107579676" sldId="336"/>
            <ac:picMk id="4" creationId="{EAD53550-CFE6-1AEF-5158-F0C436DD0F55}"/>
          </ac:picMkLst>
        </pc:picChg>
        <pc:picChg chg="add mod">
          <ac:chgData name="Hemanth Kotha" userId="9e8a52ef5338e8f2" providerId="LiveId" clId="{30FE6592-132F-489E-BD02-C9FEBABDC4B7}" dt="2024-03-28T18:17:01.123" v="974" actId="1076"/>
          <ac:picMkLst>
            <pc:docMk/>
            <pc:sldMk cId="107579676" sldId="336"/>
            <ac:picMk id="6" creationId="{070613A0-A419-8B8B-327B-53F5F20B4CEE}"/>
          </ac:picMkLst>
        </pc:picChg>
      </pc:sldChg>
      <pc:sldChg chg="new del">
        <pc:chgData name="Hemanth Kotha" userId="9e8a52ef5338e8f2" providerId="LiveId" clId="{30FE6592-132F-489E-BD02-C9FEBABDC4B7}" dt="2024-03-28T13:59:17.488" v="961" actId="47"/>
        <pc:sldMkLst>
          <pc:docMk/>
          <pc:sldMk cId="1098748612" sldId="336"/>
        </pc:sldMkLst>
      </pc:sldChg>
      <pc:sldChg chg="addSp modSp new mod">
        <pc:chgData name="Hemanth Kotha" userId="9e8a52ef5338e8f2" providerId="LiveId" clId="{30FE6592-132F-489E-BD02-C9FEBABDC4B7}" dt="2024-04-04T05:24:56.291" v="3798"/>
        <pc:sldMkLst>
          <pc:docMk/>
          <pc:sldMk cId="1707326423" sldId="337"/>
        </pc:sldMkLst>
        <pc:spChg chg="add mod">
          <ac:chgData name="Hemanth Kotha" userId="9e8a52ef5338e8f2" providerId="LiveId" clId="{30FE6592-132F-489E-BD02-C9FEBABDC4B7}" dt="2024-03-28T18:18:48.096" v="1090" actId="20577"/>
          <ac:spMkLst>
            <pc:docMk/>
            <pc:sldMk cId="1707326423" sldId="337"/>
            <ac:spMk id="3" creationId="{2BB333FA-9BD2-85D0-77BA-88AD34884437}"/>
          </ac:spMkLst>
        </pc:spChg>
        <pc:spChg chg="add mod">
          <ac:chgData name="Hemanth Kotha" userId="9e8a52ef5338e8f2" providerId="LiveId" clId="{30FE6592-132F-489E-BD02-C9FEBABDC4B7}" dt="2024-04-04T05:24:56.291" v="3798"/>
          <ac:spMkLst>
            <pc:docMk/>
            <pc:sldMk cId="1707326423" sldId="337"/>
            <ac:spMk id="4" creationId="{2BF1BDAB-34F5-3FD2-6395-811930732CF0}"/>
          </ac:spMkLst>
        </pc:spChg>
        <pc:picChg chg="add mod">
          <ac:chgData name="Hemanth Kotha" userId="9e8a52ef5338e8f2" providerId="LiveId" clId="{30FE6592-132F-489E-BD02-C9FEBABDC4B7}" dt="2024-03-28T18:18:39.924" v="1084"/>
          <ac:picMkLst>
            <pc:docMk/>
            <pc:sldMk cId="1707326423" sldId="337"/>
            <ac:picMk id="2" creationId="{FA745B2F-0438-38F9-D4E2-EE7275F72E68}"/>
          </ac:picMkLst>
        </pc:picChg>
      </pc:sldChg>
      <pc:sldChg chg="addSp modSp new mod">
        <pc:chgData name="Hemanth Kotha" userId="9e8a52ef5338e8f2" providerId="LiveId" clId="{30FE6592-132F-489E-BD02-C9FEBABDC4B7}" dt="2024-03-28T18:28:21.225" v="1624" actId="20577"/>
        <pc:sldMkLst>
          <pc:docMk/>
          <pc:sldMk cId="189097286" sldId="338"/>
        </pc:sldMkLst>
        <pc:spChg chg="add mod">
          <ac:chgData name="Hemanth Kotha" userId="9e8a52ef5338e8f2" providerId="LiveId" clId="{30FE6592-132F-489E-BD02-C9FEBABDC4B7}" dt="2024-03-28T18:28:21.225" v="1624" actId="20577"/>
          <ac:spMkLst>
            <pc:docMk/>
            <pc:sldMk cId="189097286" sldId="338"/>
            <ac:spMk id="7" creationId="{5DC1D9D4-EE34-DAE7-50CE-DC96F88D29AB}"/>
          </ac:spMkLst>
        </pc:spChg>
        <pc:spChg chg="add mod">
          <ac:chgData name="Hemanth Kotha" userId="9e8a52ef5338e8f2" providerId="LiveId" clId="{30FE6592-132F-489E-BD02-C9FEBABDC4B7}" dt="2024-03-28T18:28:16.466" v="1622" actId="20577"/>
          <ac:spMkLst>
            <pc:docMk/>
            <pc:sldMk cId="189097286" sldId="338"/>
            <ac:spMk id="8" creationId="{7FBB1CE7-CAB8-1B1B-9626-834FC9A857FE}"/>
          </ac:spMkLst>
        </pc:spChg>
        <pc:picChg chg="add mod">
          <ac:chgData name="Hemanth Kotha" userId="9e8a52ef5338e8f2" providerId="LiveId" clId="{30FE6592-132F-489E-BD02-C9FEBABDC4B7}" dt="2024-03-28T18:23:15.351" v="1536" actId="1076"/>
          <ac:picMkLst>
            <pc:docMk/>
            <pc:sldMk cId="189097286" sldId="338"/>
            <ac:picMk id="2" creationId="{60B843CE-D70D-8B9F-456C-58BD22E198CE}"/>
          </ac:picMkLst>
        </pc:picChg>
        <pc:picChg chg="add mod">
          <ac:chgData name="Hemanth Kotha" userId="9e8a52ef5338e8f2" providerId="LiveId" clId="{30FE6592-132F-489E-BD02-C9FEBABDC4B7}" dt="2024-03-28T18:27:01.294" v="1588" actId="1076"/>
          <ac:picMkLst>
            <pc:docMk/>
            <pc:sldMk cId="189097286" sldId="338"/>
            <ac:picMk id="4" creationId="{1F21A791-1DCF-1024-0E83-07938F5ABB65}"/>
          </ac:picMkLst>
        </pc:picChg>
        <pc:picChg chg="add mod">
          <ac:chgData name="Hemanth Kotha" userId="9e8a52ef5338e8f2" providerId="LiveId" clId="{30FE6592-132F-489E-BD02-C9FEBABDC4B7}" dt="2024-03-28T18:28:03.765" v="1607" actId="1076"/>
          <ac:picMkLst>
            <pc:docMk/>
            <pc:sldMk cId="189097286" sldId="338"/>
            <ac:picMk id="6" creationId="{074FDDD2-916A-BD5D-939C-7B0E5BA0E03A}"/>
          </ac:picMkLst>
        </pc:picChg>
      </pc:sldChg>
      <pc:sldChg chg="addSp modSp add mod">
        <pc:chgData name="Hemanth Kotha" userId="9e8a52ef5338e8f2" providerId="LiveId" clId="{30FE6592-132F-489E-BD02-C9FEBABDC4B7}" dt="2024-03-28T18:31:33.868" v="1700" actId="20577"/>
        <pc:sldMkLst>
          <pc:docMk/>
          <pc:sldMk cId="1631346569" sldId="339"/>
        </pc:sldMkLst>
        <pc:spChg chg="add mod">
          <ac:chgData name="Hemanth Kotha" userId="9e8a52ef5338e8f2" providerId="LiveId" clId="{30FE6592-132F-489E-BD02-C9FEBABDC4B7}" dt="2024-03-28T18:30:26.221" v="1649" actId="1076"/>
          <ac:spMkLst>
            <pc:docMk/>
            <pc:sldMk cId="1631346569" sldId="339"/>
            <ac:spMk id="5" creationId="{5CDE14A4-EEEC-75EF-74B8-BCF595A3B300}"/>
          </ac:spMkLst>
        </pc:spChg>
        <pc:spChg chg="add mod">
          <ac:chgData name="Hemanth Kotha" userId="9e8a52ef5338e8f2" providerId="LiveId" clId="{30FE6592-132F-489E-BD02-C9FEBABDC4B7}" dt="2024-03-28T18:31:33.868" v="1700" actId="20577"/>
          <ac:spMkLst>
            <pc:docMk/>
            <pc:sldMk cId="1631346569" sldId="339"/>
            <ac:spMk id="8" creationId="{38C0D702-5855-DBA0-B2FF-D1CF541B1FF7}"/>
          </ac:spMkLst>
        </pc:spChg>
        <pc:picChg chg="add mod">
          <ac:chgData name="Hemanth Kotha" userId="9e8a52ef5338e8f2" providerId="LiveId" clId="{30FE6592-132F-489E-BD02-C9FEBABDC4B7}" dt="2024-03-28T18:30:22.251" v="1648" actId="1076"/>
          <ac:picMkLst>
            <pc:docMk/>
            <pc:sldMk cId="1631346569" sldId="339"/>
            <ac:picMk id="4" creationId="{3921E730-63CB-80B3-5866-C172A30B4C4C}"/>
          </ac:picMkLst>
        </pc:picChg>
        <pc:picChg chg="add mod">
          <ac:chgData name="Hemanth Kotha" userId="9e8a52ef5338e8f2" providerId="LiveId" clId="{30FE6592-132F-489E-BD02-C9FEBABDC4B7}" dt="2024-03-28T18:30:31.256" v="1651" actId="1076"/>
          <ac:picMkLst>
            <pc:docMk/>
            <pc:sldMk cId="1631346569" sldId="339"/>
            <ac:picMk id="7" creationId="{95E01CF7-8103-FC04-576B-9FC7A772B800}"/>
          </ac:picMkLst>
        </pc:picChg>
      </pc:sldChg>
      <pc:sldChg chg="add del">
        <pc:chgData name="Hemanth Kotha" userId="9e8a52ef5338e8f2" providerId="LiveId" clId="{30FE6592-132F-489E-BD02-C9FEBABDC4B7}" dt="2024-03-28T18:31:51.395" v="1701" actId="47"/>
        <pc:sldMkLst>
          <pc:docMk/>
          <pc:sldMk cId="2096748391" sldId="340"/>
        </pc:sldMkLst>
      </pc:sldChg>
      <pc:sldChg chg="add del">
        <pc:chgData name="Hemanth Kotha" userId="9e8a52ef5338e8f2" providerId="LiveId" clId="{30FE6592-132F-489E-BD02-C9FEBABDC4B7}" dt="2024-03-28T18:31:52.094" v="1702" actId="47"/>
        <pc:sldMkLst>
          <pc:docMk/>
          <pc:sldMk cId="1242407945" sldId="3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37E46-AB84-41F1-A7DF-6514561ED83C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FF0B5-B79D-4D28-BFE6-F87ABF5414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75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FF0B5-B79D-4D28-BFE6-F87ABF54149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3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D982-DC5C-5B4A-CB15-8A0185A70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E3430-CA2A-CB74-D6B5-6221A7897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382E2-56E7-5A2C-6DFC-35B2B996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E518-5EB8-5FF1-EA46-46CF98D8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6653-9847-2544-2F0A-90BE9816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37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72CE-D1F2-4765-6013-C05CF368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ECCE0-AD8E-9936-F86A-D8DF8826F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F235A-BF28-35A9-6777-B151DDFA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A561F-0D9F-463B-713F-969F6B9A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2AA6A-36C5-7F28-E29E-19209D9C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63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19D67-0E61-D215-6B59-D2D33B29D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382A0-96AE-AAF9-4415-AA8BE1FF3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4E9B-B40F-E2FD-EDE3-95872515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2FE17-68B8-03DB-E1C6-2951CC7F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1B91F-FAB3-8B18-7F1E-D4102F91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57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9DED-B3B0-E8DD-3184-455C718E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DBCE-115A-8191-29AC-6518A0CB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5BF9C-80B3-6484-F899-50546AEA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D5D86-FC28-C98A-9A6F-46E9FC5C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AB4B-994C-C8D4-5AA5-07416BB6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75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EABF-8D78-3010-3390-68D5EC7C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1AFD8-C7D2-4024-B0B8-4EFC29524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01CA0-D48D-7DA6-8832-9742C7E1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E7B8A-D628-AB16-BFDF-CBAEA666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E200-A861-FA34-89B3-DAB41A9D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64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175E-8A81-BA26-E539-52F0E91B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D3E72-7802-56B5-EE3F-95976626D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219BC-4518-313A-9F48-435C2129B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6CA9A-14AE-5A1E-C7FF-57C967F1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A95EA-CD2F-CEEB-AF26-67D6A9D1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6E3F2-4851-EF77-9B65-6CD995B1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73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991B-222C-8A46-9B87-4AE924ED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A1111-0B60-D4C1-7F69-0A5E84B23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FD45D-CD78-8865-5D5C-4B4B0F6F6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DE8C7-A0BB-D8E2-FD8D-4B3D91E8E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EA0AB-A1C8-43E5-7AB9-4E6560187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67ABA1-F497-4D2A-F54B-D44AB703F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A1D52-428C-5E9D-BA7E-D630C0E1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B89A0-BE56-A66E-F3FE-CC1BCE87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59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4C54-6D7A-6A32-BEB6-3F255319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5335A-2F30-E3F7-7E1D-77BF8B91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07BE8-4826-C63A-3D96-5A4C89A5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EFDD5-24C7-6790-E93F-F363B578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1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FA5ED-A13C-4EE1-21C9-EAA78BEC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58941-205F-C62F-AF99-6608827A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514AC-A384-4D4C-B8CD-15F54D77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14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9B41-986F-6C88-CA1C-8B432A19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EC34-07FB-30D3-D03E-55C0FB530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AE0AA-1A40-3D27-B80C-887037A5D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A5A4D-F436-E2D4-0A4C-72FD023E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D1CF1-ADE8-EFAA-5319-7A1484FB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50C8-C69D-F07D-832D-DB359B1A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3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D5DD-1CC8-1204-886D-0A5B3395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B55A0-0CA3-D930-867E-08F2F32DA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DB8B2-828E-87D9-8852-6CE1CB33B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B5F0B-B1D1-587B-8D7C-E2DB022C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2FE6-B3DB-7C17-0011-08793C07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AA9EB-83F2-5DCC-BA82-C9D58DC2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02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0B9D0E-FF5F-5A0E-2248-4C04D9CD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6F2FC-4838-0223-B443-C101C494A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F6CEF-6ECF-9B6C-449A-A43AB34FA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2B130-939D-42E1-91BD-D89F28CE82C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C7BC2-9007-2C24-ABF2-9D9F24133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AE4A7-720D-BB81-0691-CEF893F2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1BA6-D6D5-488E-8239-0F4527D876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61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0A4A15-1E30-0F93-235C-13B9FB2AB621}"/>
              </a:ext>
            </a:extLst>
          </p:cNvPr>
          <p:cNvSpPr txBox="1">
            <a:spLocks/>
          </p:cNvSpPr>
          <p:nvPr/>
        </p:nvSpPr>
        <p:spPr>
          <a:xfrm>
            <a:off x="3107634" y="2688322"/>
            <a:ext cx="825909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Android Based Application For Revolutionizing Home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F8972-09D4-1477-AB1F-7C330D634CC7}"/>
              </a:ext>
            </a:extLst>
          </p:cNvPr>
          <p:cNvSpPr txBox="1"/>
          <p:nvPr/>
        </p:nvSpPr>
        <p:spPr>
          <a:xfrm rot="10800000" flipV="1">
            <a:off x="7205212" y="4672716"/>
            <a:ext cx="47643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 IT-1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K.V. Hemanth -207Z1A1225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Sheldon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Shaji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-207Z1A1241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V.Nikil            -207Z1A1248</a:t>
            </a:r>
          </a:p>
        </p:txBody>
      </p:sp>
      <p:pic>
        <p:nvPicPr>
          <p:cNvPr id="6" name="Picture 2" descr="NNRG College of Engineering, Hyderabad, India">
            <a:extLst>
              <a:ext uri="{FF2B5EF4-FFF2-40B4-BE49-F238E27FC236}">
                <a16:creationId xmlns:a16="http://schemas.microsoft.com/office/drawing/2014/main" id="{5C5EFEF6-06DE-BC46-055B-8BFA3B73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1" y="143497"/>
            <a:ext cx="11747157" cy="107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62340-54EC-E05D-5589-16E3CEF6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0" y="1558252"/>
            <a:ext cx="2117900" cy="46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A745B2F-0438-38F9-D4E2-EE7275F7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333FA-9BD2-85D0-77BA-88AD34884437}"/>
              </a:ext>
            </a:extLst>
          </p:cNvPr>
          <p:cNvSpPr txBox="1"/>
          <p:nvPr/>
        </p:nvSpPr>
        <p:spPr>
          <a:xfrm>
            <a:off x="1064369" y="888449"/>
            <a:ext cx="628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1BDAB-34F5-3FD2-6395-811930732CF0}"/>
              </a:ext>
            </a:extLst>
          </p:cNvPr>
          <p:cNvSpPr txBox="1">
            <a:spLocks/>
          </p:cNvSpPr>
          <p:nvPr/>
        </p:nvSpPr>
        <p:spPr>
          <a:xfrm>
            <a:off x="1064370" y="1814052"/>
            <a:ext cx="9950578" cy="46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When the “Admin” will receive that message through the Application.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It contains the “Unique ID” based on that ID admin will be able to identify the Design which the user has been Selected.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So, For the Identification of the Design. Here there is output screen of the WebApp for the Application.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Which is Completely accessed by the “Admin” itself.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Link</a:t>
            </a:r>
            <a:r>
              <a:rPr lang="en-IN" sz="240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: </a:t>
            </a:r>
            <a:r>
              <a:rPr lang="en-IN" sz="2400" u="sng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https://roaring-tapioca-b2866a.netlify.app/</a:t>
            </a:r>
            <a:endParaRPr lang="en-IN" sz="2400" dirty="0">
              <a:solidFill>
                <a:prstClr val="black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2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0B843CE-D70D-8B9F-456C-58BD22E1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21A791-1DCF-1024-0E83-07938F5A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3" y="736612"/>
            <a:ext cx="4352048" cy="2457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FDDD2-916A-BD5D-939C-7B0E5BA0E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591" y="3429000"/>
            <a:ext cx="5560539" cy="2444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1D9D4-EE34-DAE7-50CE-DC96F88D29AB}"/>
              </a:ext>
            </a:extLst>
          </p:cNvPr>
          <p:cNvSpPr txBox="1"/>
          <p:nvPr/>
        </p:nvSpPr>
        <p:spPr>
          <a:xfrm>
            <a:off x="1171074" y="3593432"/>
            <a:ext cx="364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A)Login Page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B1CE7-CAB8-1B1B-9626-834FC9A857FE}"/>
              </a:ext>
            </a:extLst>
          </p:cNvPr>
          <p:cNvSpPr txBox="1"/>
          <p:nvPr/>
        </p:nvSpPr>
        <p:spPr>
          <a:xfrm>
            <a:off x="6761748" y="6044587"/>
            <a:ext cx="364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9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0B843CE-D70D-8B9F-456C-58BD22E1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21E730-63CB-80B3-5866-C172A30B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37" y="298534"/>
            <a:ext cx="6224337" cy="2729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E14A4-EEEC-75EF-74B8-BCF595A3B300}"/>
              </a:ext>
            </a:extLst>
          </p:cNvPr>
          <p:cNvSpPr txBox="1"/>
          <p:nvPr/>
        </p:nvSpPr>
        <p:spPr>
          <a:xfrm>
            <a:off x="1203158" y="3224100"/>
            <a:ext cx="364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C)Designs Page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01CF7-8103-FC04-576B-9FC7A772B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96" y="3376500"/>
            <a:ext cx="5903494" cy="2575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0D702-5855-DBA0-B2FF-D1CF541B1FF7}"/>
              </a:ext>
            </a:extLst>
          </p:cNvPr>
          <p:cNvSpPr txBox="1"/>
          <p:nvPr/>
        </p:nvSpPr>
        <p:spPr>
          <a:xfrm>
            <a:off x="6424864" y="6116142"/>
            <a:ext cx="364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D)Filtered Page based upon the ID.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34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BA1BD5-4E1F-B247-C138-FF4E3D5D3D72}"/>
              </a:ext>
            </a:extLst>
          </p:cNvPr>
          <p:cNvSpPr txBox="1"/>
          <p:nvPr/>
        </p:nvSpPr>
        <p:spPr>
          <a:xfrm>
            <a:off x="1064369" y="888449"/>
            <a:ext cx="628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AA2700-3F62-2FD0-ABEE-3A41F6DA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2E7EC3-9D17-D7B2-ABE2-1484CA7A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095380"/>
              </p:ext>
            </p:extLst>
          </p:nvPr>
        </p:nvGraphicFramePr>
        <p:xfrm>
          <a:off x="522902" y="1592010"/>
          <a:ext cx="10858607" cy="4781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7982">
                  <a:extLst>
                    <a:ext uri="{9D8B030D-6E8A-4147-A177-3AD203B41FA5}">
                      <a16:colId xmlns:a16="http://schemas.microsoft.com/office/drawing/2014/main" val="1327816772"/>
                    </a:ext>
                  </a:extLst>
                </a:gridCol>
                <a:gridCol w="1620253">
                  <a:extLst>
                    <a:ext uri="{9D8B030D-6E8A-4147-A177-3AD203B41FA5}">
                      <a16:colId xmlns:a16="http://schemas.microsoft.com/office/drawing/2014/main" val="3097593406"/>
                    </a:ext>
                  </a:extLst>
                </a:gridCol>
                <a:gridCol w="2197768">
                  <a:extLst>
                    <a:ext uri="{9D8B030D-6E8A-4147-A177-3AD203B41FA5}">
                      <a16:colId xmlns:a16="http://schemas.microsoft.com/office/drawing/2014/main" val="1760544639"/>
                    </a:ext>
                  </a:extLst>
                </a:gridCol>
                <a:gridCol w="2582779">
                  <a:extLst>
                    <a:ext uri="{9D8B030D-6E8A-4147-A177-3AD203B41FA5}">
                      <a16:colId xmlns:a16="http://schemas.microsoft.com/office/drawing/2014/main" val="880558132"/>
                    </a:ext>
                  </a:extLst>
                </a:gridCol>
                <a:gridCol w="1876927">
                  <a:extLst>
                    <a:ext uri="{9D8B030D-6E8A-4147-A177-3AD203B41FA5}">
                      <a16:colId xmlns:a16="http://schemas.microsoft.com/office/drawing/2014/main" val="1207169560"/>
                    </a:ext>
                  </a:extLst>
                </a:gridCol>
                <a:gridCol w="1242898">
                  <a:extLst>
                    <a:ext uri="{9D8B030D-6E8A-4147-A177-3AD203B41FA5}">
                      <a16:colId xmlns:a16="http://schemas.microsoft.com/office/drawing/2014/main" val="246436286"/>
                    </a:ext>
                  </a:extLst>
                </a:gridCol>
              </a:tblGrid>
              <a:tr h="6999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94319"/>
                  </a:ext>
                </a:extLst>
              </a:tr>
              <a:tr h="76616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plash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should open the App.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Splash Screen should be displayed.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been displayed.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42649"/>
                  </a:ext>
                </a:extLst>
              </a:tr>
              <a:tr h="78692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oogle Auth.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hoose an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creen has been Displayed.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00071"/>
                  </a:ext>
                </a:extLst>
              </a:tr>
              <a:tr h="78692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the account(Login)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Auth using the API.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 Credentials like username and password.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has successfully logged in.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427396"/>
                  </a:ext>
                </a:extLst>
              </a:tr>
              <a:tr h="69999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Dashboard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both Interior &amp; Exterior.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displayed Interior &amp; Exterior.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dashboard screen.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43189"/>
                  </a:ext>
                </a:extLst>
              </a:tr>
              <a:tr h="55084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both Interior &amp; Exterior Screen based upon measures.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the filters like colors in interior &amp; bhk’s, faces in Exterior.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has been Displayed.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49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FD5FFF-B3F3-6F3E-0C10-7D4246AE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16738"/>
              </p:ext>
            </p:extLst>
          </p:nvPr>
        </p:nvGraphicFramePr>
        <p:xfrm>
          <a:off x="725241" y="1633200"/>
          <a:ext cx="10593136" cy="47991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0865">
                  <a:extLst>
                    <a:ext uri="{9D8B030D-6E8A-4147-A177-3AD203B41FA5}">
                      <a16:colId xmlns:a16="http://schemas.microsoft.com/office/drawing/2014/main" val="1327816772"/>
                    </a:ext>
                  </a:extLst>
                </a:gridCol>
                <a:gridCol w="1843548">
                  <a:extLst>
                    <a:ext uri="{9D8B030D-6E8A-4147-A177-3AD203B41FA5}">
                      <a16:colId xmlns:a16="http://schemas.microsoft.com/office/drawing/2014/main" val="3097593406"/>
                    </a:ext>
                  </a:extLst>
                </a:gridCol>
                <a:gridCol w="1919256">
                  <a:extLst>
                    <a:ext uri="{9D8B030D-6E8A-4147-A177-3AD203B41FA5}">
                      <a16:colId xmlns:a16="http://schemas.microsoft.com/office/drawing/2014/main" val="1760544639"/>
                    </a:ext>
                  </a:extLst>
                </a:gridCol>
                <a:gridCol w="1801223">
                  <a:extLst>
                    <a:ext uri="{9D8B030D-6E8A-4147-A177-3AD203B41FA5}">
                      <a16:colId xmlns:a16="http://schemas.microsoft.com/office/drawing/2014/main" val="880558132"/>
                    </a:ext>
                  </a:extLst>
                </a:gridCol>
                <a:gridCol w="2208478">
                  <a:extLst>
                    <a:ext uri="{9D8B030D-6E8A-4147-A177-3AD203B41FA5}">
                      <a16:colId xmlns:a16="http://schemas.microsoft.com/office/drawing/2014/main" val="1207169560"/>
                    </a:ext>
                  </a:extLst>
                </a:gridCol>
                <a:gridCol w="1179766">
                  <a:extLst>
                    <a:ext uri="{9D8B030D-6E8A-4147-A177-3AD203B41FA5}">
                      <a16:colId xmlns:a16="http://schemas.microsoft.com/office/drawing/2014/main" val="246436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594319"/>
                  </a:ext>
                </a:extLst>
              </a:tr>
              <a:tr h="102795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Options(Interior-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cupboards,etc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Exterior-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Sq.yard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upon the Chosen only the designs will be displayed.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Explore the designs for that options.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will be redirected to the designs screen.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42649"/>
                  </a:ext>
                </a:extLst>
              </a:tr>
              <a:tr h="102795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the Images with Id’s.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the designs.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Choosing the design we need to click Buy now.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00071"/>
                  </a:ext>
                </a:extLst>
              </a:tr>
              <a:tr h="1027953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 Channel.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open with some pre-defined text.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the message.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message has been displayed.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427396"/>
                  </a:ext>
                </a:extLst>
              </a:tr>
              <a:tr h="664072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ogout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have to sign-out from the Application.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 had successfully logged out.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display the Logout Successful.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43189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2BA96595-30A4-8C7E-E03C-35FFAB7EC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D3033-1C2A-0008-BAE0-524ECC2A621E}"/>
              </a:ext>
            </a:extLst>
          </p:cNvPr>
          <p:cNvSpPr/>
          <p:nvPr/>
        </p:nvSpPr>
        <p:spPr>
          <a:xfrm>
            <a:off x="1119052" y="2767281"/>
            <a:ext cx="9953897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8000" dirty="0">
                <a:latin typeface="Stencil" panose="040409050D0802020404" pitchFamily="82" charset="0"/>
              </a:rPr>
              <a:t>THANK YOU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CE04660-6A75-0BED-ABE0-E72CE6FE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845DA25-F885-2B86-DF51-CED1C3B8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86F3D-8453-CC79-08AD-D028DED3A5E4}"/>
              </a:ext>
            </a:extLst>
          </p:cNvPr>
          <p:cNvSpPr txBox="1"/>
          <p:nvPr/>
        </p:nvSpPr>
        <p:spPr>
          <a:xfrm>
            <a:off x="1064369" y="888449"/>
            <a:ext cx="628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50C475-D11B-A611-94A3-8794172B4A12}"/>
              </a:ext>
            </a:extLst>
          </p:cNvPr>
          <p:cNvSpPr txBox="1">
            <a:spLocks/>
          </p:cNvSpPr>
          <p:nvPr/>
        </p:nvSpPr>
        <p:spPr>
          <a:xfrm>
            <a:off x="1064370" y="1814052"/>
            <a:ext cx="9950578" cy="46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Steps to Implement 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Step-1 : Install the Android Studio.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Step-2 : Write the code.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Step-3 : Debug and Run the code.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Step-4 : The Output will be Displayed.</a:t>
            </a:r>
          </a:p>
          <a:p>
            <a:pPr algn="just"/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Play Store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Link: 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https://play.google.com/store/apps/details?id=com.home.design.plans</a:t>
            </a:r>
          </a:p>
        </p:txBody>
      </p:sp>
    </p:spTree>
    <p:extLst>
      <p:ext uri="{BB962C8B-B14F-4D97-AF65-F5344CB8AC3E}">
        <p14:creationId xmlns:p14="http://schemas.microsoft.com/office/powerpoint/2010/main" val="113645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571382F-FE56-DA04-FF2F-A0013206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28F0C4-FBDA-23D6-2BC0-DB0968C943B3}"/>
              </a:ext>
            </a:extLst>
          </p:cNvPr>
          <p:cNvSpPr txBox="1"/>
          <p:nvPr/>
        </p:nvSpPr>
        <p:spPr>
          <a:xfrm>
            <a:off x="1064369" y="888449"/>
            <a:ext cx="628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1B89B0-F1EF-C60A-5C3D-29E5CC3B0134}"/>
              </a:ext>
            </a:extLst>
          </p:cNvPr>
          <p:cNvSpPr txBox="1">
            <a:spLocks/>
          </p:cNvSpPr>
          <p:nvPr/>
        </p:nvSpPr>
        <p:spPr>
          <a:xfrm>
            <a:off x="1064370" y="1814052"/>
            <a:ext cx="9950578" cy="46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AndroidManifest.xml:</a:t>
            </a:r>
            <a:endParaRPr lang="en-I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&lt;?xml version="1.0" encoding="utf-8"?&gt;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&lt;manifest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xmlns:android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="http://schemas.android.com/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apk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/res/android"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xmlns:tools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="http://schemas.android.com/tools"&gt;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&lt;application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=".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utils.MyApplication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android:allowBackup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="false"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android:icon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="@mipmap/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ic_launcher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android:label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="@string/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app_name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88244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9218B4A-6E08-C730-D85C-E6D9FB5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A89BF5-5F6E-802B-5050-BC11CB817C43}"/>
              </a:ext>
            </a:extLst>
          </p:cNvPr>
          <p:cNvSpPr txBox="1">
            <a:spLocks/>
          </p:cNvSpPr>
          <p:nvPr/>
        </p:nvSpPr>
        <p:spPr>
          <a:xfrm>
            <a:off x="1064370" y="1458476"/>
            <a:ext cx="9950578" cy="50013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&lt;activity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=".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activities.MainActivity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&lt;activity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=".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activities.ColorsActivity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&lt;activity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=".activities.Exteriors250Activity" /&gt;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&lt;activity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=".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activities.ImageViewerActivity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&lt;/application&gt;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&lt;queries&gt;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&lt;package 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IN" sz="2400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com.whatsapp</a:t>
            </a: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" /&gt;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&lt;/queries&gt;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&lt;/manifest&gt;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I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1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70BEB30-A551-C6B8-49EB-8049D8D3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51527-D66B-0569-68E4-0F84E3DCC3B4}"/>
              </a:ext>
            </a:extLst>
          </p:cNvPr>
          <p:cNvSpPr txBox="1"/>
          <p:nvPr/>
        </p:nvSpPr>
        <p:spPr>
          <a:xfrm>
            <a:off x="1064369" y="888449"/>
            <a:ext cx="628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6C645-CE41-216E-641F-AE491778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75" y="1601558"/>
            <a:ext cx="1952849" cy="436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DD8B1-04CE-66CE-CFB7-E4B5B0BA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88" y="1601561"/>
            <a:ext cx="1952849" cy="4365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88952-7223-30FD-99BA-C4452D9FD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63" y="1601561"/>
            <a:ext cx="1952848" cy="4365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1EAEA7-6A11-79F5-723F-1FEA35839C2D}"/>
              </a:ext>
            </a:extLst>
          </p:cNvPr>
          <p:cNvSpPr txBox="1"/>
          <p:nvPr/>
        </p:nvSpPr>
        <p:spPr>
          <a:xfrm>
            <a:off x="1739637" y="6280302"/>
            <a:ext cx="195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(a)Splash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60353-4169-5995-12EB-02806F9B90EA}"/>
              </a:ext>
            </a:extLst>
          </p:cNvPr>
          <p:cNvSpPr txBox="1"/>
          <p:nvPr/>
        </p:nvSpPr>
        <p:spPr>
          <a:xfrm>
            <a:off x="5119574" y="6280302"/>
            <a:ext cx="195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(b)Login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C9FD9-025F-B239-D104-97675DDED930}"/>
              </a:ext>
            </a:extLst>
          </p:cNvPr>
          <p:cNvSpPr txBox="1"/>
          <p:nvPr/>
        </p:nvSpPr>
        <p:spPr>
          <a:xfrm>
            <a:off x="8886025" y="6280302"/>
            <a:ext cx="195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(c)Home Screen</a:t>
            </a:r>
          </a:p>
        </p:txBody>
      </p:sp>
    </p:spTree>
    <p:extLst>
      <p:ext uri="{BB962C8B-B14F-4D97-AF65-F5344CB8AC3E}">
        <p14:creationId xmlns:p14="http://schemas.microsoft.com/office/powerpoint/2010/main" val="248119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70BEB30-A551-C6B8-49EB-8049D8D3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D9BC6B-C6AD-74C8-AE29-6F370AAE0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56" y="561475"/>
            <a:ext cx="2352145" cy="4756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42EC9-3AEE-BF29-011B-CD4BA1728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5" y="561474"/>
            <a:ext cx="2127819" cy="4756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37C55E-1D3C-811A-51F8-776926192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99" y="561474"/>
            <a:ext cx="2127819" cy="4756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21AA8-6B41-D8EB-46C4-A461827ABBC6}"/>
              </a:ext>
            </a:extLst>
          </p:cNvPr>
          <p:cNvSpPr txBox="1"/>
          <p:nvPr/>
        </p:nvSpPr>
        <p:spPr>
          <a:xfrm>
            <a:off x="1801369" y="5469632"/>
            <a:ext cx="1952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(d)If we click the Interior then Filters Screen in Interior Displayed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4421F-F505-2E24-3335-C1A991563C5F}"/>
              </a:ext>
            </a:extLst>
          </p:cNvPr>
          <p:cNvSpPr txBox="1"/>
          <p:nvPr/>
        </p:nvSpPr>
        <p:spPr>
          <a:xfrm>
            <a:off x="5394435" y="5598513"/>
            <a:ext cx="195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(e)Interior Options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3356B-EA28-3116-0633-77FCC425F953}"/>
              </a:ext>
            </a:extLst>
          </p:cNvPr>
          <p:cNvSpPr txBox="1"/>
          <p:nvPr/>
        </p:nvSpPr>
        <p:spPr>
          <a:xfrm>
            <a:off x="8413103" y="5494058"/>
            <a:ext cx="195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(e)Interior Kitchen Designs Screen</a:t>
            </a:r>
          </a:p>
        </p:txBody>
      </p:sp>
    </p:spTree>
    <p:extLst>
      <p:ext uri="{BB962C8B-B14F-4D97-AF65-F5344CB8AC3E}">
        <p14:creationId xmlns:p14="http://schemas.microsoft.com/office/powerpoint/2010/main" val="128305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70BEB30-A551-C6B8-49EB-8049D8D3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-14749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4A9D8-40DD-6DD7-F617-2B3EF711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49" y="770021"/>
            <a:ext cx="2309903" cy="4363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FECD3-7EEC-2B9F-9111-788D182B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19" y="770021"/>
            <a:ext cx="1951905" cy="4363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8D793-F4EA-8C98-D92E-D5B2A2A97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01" y="770021"/>
            <a:ext cx="1951905" cy="4363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B7207-359E-5697-D82E-E58328003942}"/>
              </a:ext>
            </a:extLst>
          </p:cNvPr>
          <p:cNvSpPr txBox="1"/>
          <p:nvPr/>
        </p:nvSpPr>
        <p:spPr>
          <a:xfrm>
            <a:off x="8551401" y="5373379"/>
            <a:ext cx="1952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(h)If we click the Exterior then Filters Screen in Exterior Displayed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BB751-BF5C-AA52-D6B1-EEFE2D14A758}"/>
              </a:ext>
            </a:extLst>
          </p:cNvPr>
          <p:cNvSpPr txBox="1"/>
          <p:nvPr/>
        </p:nvSpPr>
        <p:spPr>
          <a:xfrm>
            <a:off x="1177219" y="5487814"/>
            <a:ext cx="260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(f)If we chosen any Image then it displays in this screen where you can zoom in and zoom out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0DF97-8F95-7FE1-6B53-0F790A8C760D}"/>
              </a:ext>
            </a:extLst>
          </p:cNvPr>
          <p:cNvSpPr txBox="1"/>
          <p:nvPr/>
        </p:nvSpPr>
        <p:spPr>
          <a:xfrm>
            <a:off x="4844716" y="5487814"/>
            <a:ext cx="31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(g)If we click the Buy button then it will redirect to the what’s app communication with the predefined text.</a:t>
            </a:r>
          </a:p>
        </p:txBody>
      </p:sp>
    </p:spTree>
    <p:extLst>
      <p:ext uri="{BB962C8B-B14F-4D97-AF65-F5344CB8AC3E}">
        <p14:creationId xmlns:p14="http://schemas.microsoft.com/office/powerpoint/2010/main" val="82290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70BEB30-A551-C6B8-49EB-8049D8D3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BA27A8-308F-2A3E-8CA3-83AC491E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0" y="721863"/>
            <a:ext cx="2384127" cy="4363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CF50-76CB-2819-21AA-5DFC0AA0E1A5}"/>
              </a:ext>
            </a:extLst>
          </p:cNvPr>
          <p:cNvSpPr txBox="1"/>
          <p:nvPr/>
        </p:nvSpPr>
        <p:spPr>
          <a:xfrm>
            <a:off x="1401810" y="5487814"/>
            <a:ext cx="260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(i)If we chosen any customize then it displays this screen.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E18D1-F496-E3CD-E094-D2A9B3B6C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04" y="721863"/>
            <a:ext cx="2384127" cy="4361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F91AD-D30E-0502-A195-256A97FCC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98" y="721863"/>
            <a:ext cx="2384127" cy="4765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DC267-9FDF-D69B-A110-9199CDAC828A}"/>
              </a:ext>
            </a:extLst>
          </p:cNvPr>
          <p:cNvSpPr txBox="1"/>
          <p:nvPr/>
        </p:nvSpPr>
        <p:spPr>
          <a:xfrm>
            <a:off x="4649187" y="5487814"/>
            <a:ext cx="260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(j)We need to select BHK’s in this screen.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84274-E293-2E24-CE4C-A703A49CD80F}"/>
              </a:ext>
            </a:extLst>
          </p:cNvPr>
          <p:cNvSpPr txBox="1"/>
          <p:nvPr/>
        </p:nvSpPr>
        <p:spPr>
          <a:xfrm>
            <a:off x="7896564" y="5515465"/>
            <a:ext cx="260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(k)we need to choose sq.yards in this screen.</a:t>
            </a:r>
          </a:p>
        </p:txBody>
      </p:sp>
    </p:spTree>
    <p:extLst>
      <p:ext uri="{BB962C8B-B14F-4D97-AF65-F5344CB8AC3E}">
        <p14:creationId xmlns:p14="http://schemas.microsoft.com/office/powerpoint/2010/main" val="27225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521230D-D24B-135A-2DC7-46CB0B9D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018" y="0"/>
            <a:ext cx="1620982" cy="1473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D53550-CFE6-1AEF-5158-F0C436DD0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05" y="707481"/>
            <a:ext cx="1950992" cy="4361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613A0-A419-8B8B-327B-53F5F20B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02" y="707478"/>
            <a:ext cx="1950993" cy="4361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31564-4876-5E3B-2478-E53DEE90FA3E}"/>
              </a:ext>
            </a:extLst>
          </p:cNvPr>
          <p:cNvSpPr txBox="1"/>
          <p:nvPr/>
        </p:nvSpPr>
        <p:spPr>
          <a:xfrm>
            <a:off x="2572884" y="5391561"/>
            <a:ext cx="260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(i)If we chosen any </a:t>
            </a:r>
            <a:r>
              <a:rPr lang="en-US" dirty="0" err="1"/>
              <a:t>Sq.yards</a:t>
            </a:r>
            <a:r>
              <a:rPr lang="en-US" dirty="0"/>
              <a:t> then this screen will be displayed.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165A7-F695-28E1-DB90-17D603D47AB9}"/>
              </a:ext>
            </a:extLst>
          </p:cNvPr>
          <p:cNvSpPr txBox="1"/>
          <p:nvPr/>
        </p:nvSpPr>
        <p:spPr>
          <a:xfrm>
            <a:off x="7503902" y="5227192"/>
            <a:ext cx="26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(i)Logout Screen</a:t>
            </a:r>
          </a:p>
        </p:txBody>
      </p:sp>
    </p:spTree>
    <p:extLst>
      <p:ext uri="{BB962C8B-B14F-4D97-AF65-F5344CB8AC3E}">
        <p14:creationId xmlns:p14="http://schemas.microsoft.com/office/powerpoint/2010/main" val="10757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800</Words>
  <Application>Microsoft Office PowerPoint</Application>
  <PresentationFormat>Widescreen</PresentationFormat>
  <Paragraphs>129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Stencil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 Kotha</dc:creator>
  <cp:lastModifiedBy>Hemanth Kotha</cp:lastModifiedBy>
  <cp:revision>1</cp:revision>
  <cp:lastPrinted>2024-03-29T13:35:25Z</cp:lastPrinted>
  <dcterms:created xsi:type="dcterms:W3CDTF">2024-02-21T15:47:55Z</dcterms:created>
  <dcterms:modified xsi:type="dcterms:W3CDTF">2024-04-04T05:24:57Z</dcterms:modified>
</cp:coreProperties>
</file>